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9" r:id="rId23"/>
    <p:sldId id="280" r:id="rId24"/>
    <p:sldId id="281" r:id="rId25"/>
    <p:sldId id="278" r:id="rId26"/>
    <p:sldId id="27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 varScale="1">
        <p:scale>
          <a:sx n="85" d="100"/>
          <a:sy n="85" d="100"/>
        </p:scale>
        <p:origin x="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59455-FB6C-46C8-A214-325C4393CDD0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3493-9ECA-45CC-AA4B-89B2A6B452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7"/>
            <a:ext cx="7772400" cy="2952329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Проектная деятельность как способ развития художественно- творческих и речевых особенностей детей дошкольного возраста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МКДОУ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 «Ласточка»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: воспитатель 1 категории Тимофеева Т.Н.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ажданин Тимофеев\Desktop\рамь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731255"/>
            <a:ext cx="4834880" cy="85496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проектной деятельности в ДОО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проектной деятельности в детском саду заключаются в том, что ребёнок ещё не может самостоятельно сформулировать проблему, определить замысел, поэтому в образовательном процессе ДОО проектная деятельность носит характер сотрудничества, в котором принимают участие дети, педагоги, родители.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Дошкольник не может быть автором, организатором проектной деятельности. Он нуждается в помощи взрослых, которые способны понять его интересы. По ходу решения поставленных задач взрослый помогает ребёнку найти средства и способы для достижения цели.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Опираясь на помощь взрослых, дети ищут решение проблемы через вопросы к родителям, совместные походы в библиотеку, чтение познавательной литературы, наблюдений. Они совместно занимаются продуктивной деятельностью: рисуют, мастерят, сочиняют.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08" y="-14774"/>
            <a:ext cx="90364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0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7221488" cy="108012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целью проектного метода в ДОО является развитие свободной творческой личности ребёнка, которое определяется задачами развития детей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567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задачи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психологического благополучия и здоровья детей;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способностей;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творческого воображения;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творческого мышления;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 навыков.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" y="116632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38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128792" cy="1300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Специфические возрастные задачи для  младшего дошкольного возраста: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вхождение детей в проблемную игровую ситуацию (ведущая роль педагога);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активизация желания искать пути разрешения проблемной ситуации (вместе с педагогом);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начальных предпосылок поисковой деятельности (практические опыты).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02215"/>
            <a:ext cx="9246750" cy="696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228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5626968" cy="1228998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развития в старшем дошкольном возрасте: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предпосылок поисковой деятельности, интеллектуальной инициативы;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умения определять возможные методы решения проблемы с помощью взрослого, а затем и самостоятельно;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применять данные методы, способствующие решению поставленной задачи, с использованием различных вариантов;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желания пользоваться специальной терминологией, ведение конструктивной беседы в процессе совместной исследовательской деятельности.​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86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Познавательно-исследовательская деятельность. 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 (от 4 до 5 лет)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Развивать первичные навыки в проектно-исследовательской деятельности, оказывать помощь в оформлении ее результатов и создании условий для их презентации сверстникам. Привлекать родителей к участию в исследовательской деятельности детей.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12" y="0"/>
            <a:ext cx="9179111" cy="658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692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81745"/>
            <a:ext cx="8229600" cy="175047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группа (от 5 до 6 лет)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81746"/>
            <a:ext cx="8229600" cy="47444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Создавать условия для реализации детьми проектов трех типов: исследовательских, творческих и нормативных.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проектную деятельность исследовательского типа. Организовывать презентации проектов. Формировать у детей представления об авторстве проекта.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реализации проектной деятельности творческого типа. (Творческие проекты в этом возрасте носят индивидуальный характер.)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3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90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проектную деятельность всех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 (исследовательскую, творческую, нормативную).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исследовательской проектной деятельности формировать умение уделять внимание анализу эффективности источников информации.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обсуждение проекта в кругу сверстников.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творческой проектной деятельности индивидуального и группового характера.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над нормативными проектами поощрять обсуждение детьми соответствующих этим проектам ситуаций и отрицательных последствий, которые могут возникнуть при нарушении установленных норм.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детям в символическом отображении ситуации</a:t>
            </a:r>
          </a:p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131024" cy="576064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 6 до 7 лет)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44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563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образовательный процесс проектной технологии способствует развитию свободной творческой личности, которая соответствует социальному заказу на современном этапе, с одной стороны, и делает образовательный процесс дошкольной организации открытым для активного участия родителей и других членов семьи.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" y="1024"/>
            <a:ext cx="9160264" cy="685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026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7804132" cy="7200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для педагогов</a:t>
            </a:r>
            <a:endParaRPr lang="ru-RU" sz="32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4052" y="1700808"/>
            <a:ext cx="8229600" cy="3744416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практику проектной технологии, предъявляет к педагогу определенные требования, как к творческой личности: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повышает профессиональный уровень педагогов и степень их вовлеченности в деятельность;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помогает сплотить педагогический коллектив;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формирует профессиональное взаимодействие педагогов с детьми дошкольного возраста, которое основывается на: субъектном отношении педагога к ребенку;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индивидуальный подход с  учетом зоны ближайшего развития ребенка;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3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55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5715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46138"/>
            <a:ext cx="843528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 мотивации;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формирует доброжелательное отношение к ребенку;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развивает систему продуктивного взаимодействия между участниками образовательного процесса (дети вовлекают в проект родителей, общаются между собой и с воспитателем, а при педагогическом проектировании общаются между собой все участники образовательного пространства детского сада);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создает продукт, которые можно предъявить социуму (возрастает уровень их оригинальности и социальной значимости, что способствует более успешному позиционированию детского сада).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19"/>
            <a:ext cx="9144000" cy="683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8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Мы слишком часто даем детям ответы, которые надо выучить, а не ставим перед ними проблемы, которые надо решить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 </a:t>
            </a:r>
          </a:p>
          <a:p>
            <a:pPr marL="0" indent="0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Роджер Левин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12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6480720" cy="72008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для  дошкольников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 интерес к обучению;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понимание того, как содержание одной исследуемой темы связано с другими темами и направлениями деятельности;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достигается более глубокое и осознанное накопление умений и навыков необходимых для следующей ступени образования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590"/>
            <a:ext cx="9144000" cy="688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5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даёт возможность закладывать в ребёнке позиции самостоятельности, активности, инициативности в поиске ответов на вопросы, сбора информации, экспериментировании и применения полученных знаний, умений и навыков в играх и практической деятельности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597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63284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планировании проектной деятельности педагогу следует помнить о трех этапах в развитии проектной деятельности у детей дошкольного возраста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Подражательско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-исполнительский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реализация которого возможна с детьми 3,5–5 лет.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этапе дети участвуют в проекте “на вторых ролях”, выполняют действия по прямому предложению взрослого или путём подражания ему, что не противоречит природе маленького ребёнка; в этом возрасте ещё существует потребность установить и сохранить положительное отношение к взрослому и подражать ему.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3" y="19211"/>
            <a:ext cx="9131857" cy="683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635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– развивающий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4" y="1268760"/>
            <a:ext cx="8229600" cy="48860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характерен для детей 5–6 лет, которые уже имеют опыт разнообразной совместной деятельности, могут согласовывать действия, оказывать друг другу помощь. Ребёнок уже реже обращается к взрослому с просьбами, активнее организует совместную деятельность со сверстниками.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развиваются самоконтроль и самооценка, они способны достаточно объективно оценивать как собственные поступки , так и поступки сверстников. В этом возрасте дети принимают проблему, уточняют цель, способны выбрать необходимые средства для достижения результата деятельности. Они не только проявляют готовность участвовать в проектах, предложенных взрослым, но и самостоятельно находят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78" y="8194"/>
            <a:ext cx="9144000" cy="684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2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6923112" cy="33144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– творческий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характерен для детей 6–7лет.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Взрослому очень важно на этом этапе развивать и поддерживать творческую активность детей, создавать условия для самостоятельного определения детьми цели и содержания предстоящей деятельности, выбора способов работы над проектом и возможности организовать её.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9493" cy="717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031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532859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557363" cy="43204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проектная деятельность поможет связать процесс обучения и воспитания с реальными события из жизни ребёнка, а также заинтересовать его, увлечь в эту деятельность. Она позволяет объединить педагогов, детей и родителей, научить работать в коллективе, сотрудничать, планировать свою работу.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самое главное, каждый ребёнок сможет проявить себя, почувствовать себя нужным, а значит, появится уверенность в себе.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680" y="7317432"/>
            <a:ext cx="8358493" cy="51845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1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779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37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Проект» (лат.) «выброшенный вперёд», «выступающий», «бросающийся в глаза».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(Этимологический словарь)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     самостоятельная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коллективная творческая работа, (завершенная работа) имеющая социально значимый результат.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3" y="12370"/>
            <a:ext cx="8229600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599" y="1268760"/>
            <a:ext cx="7272809" cy="4248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- это специально организованный взрослым и выполняемый детьми комплекс действий, завершающийся созданием творческих работ.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- система обучения, при которой дети приобретают знания в процессе планирования и выполнения постоянно усложняющихся практических заданий - проектов. 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всегда предполагает решение воспитанниками какой-то проблемы.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описывает комплекс действий ребенка и способы (техники) организации педагогом этих действий, то есть является педагогической технологией</a:t>
            </a:r>
          </a:p>
          <a:p>
            <a:endParaRPr lang="ru-RU" sz="20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3" y="22398"/>
            <a:ext cx="9144000" cy="684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74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1"/>
            <a:ext cx="7488832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как педагогическая технология — это совокупность исследовательских, поисковых, проблемных методов, творческих по своей сути, то есть в его основе лежит развитие познавательных навыков детей, умений самостоятельно конструировать свои знания, ориентироваться в информационном пространстве, критически  творчески мыслить.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9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128792" cy="21602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– это 5 «П» + результат: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556792"/>
            <a:ext cx="6552728" cy="4320481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ИЛИ ПЛАНИРОВАНИЕ;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ИНФОРМАЦИИ;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проекта- это его портфолио, папка, в которой собраны рабочие материалы, в том числе планы, отчеты, рисунки, схемы, карты, таблицы.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63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400" y="1268760"/>
            <a:ext cx="7715200" cy="14887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НУЖНЫ ПРОЕКТЫ В ДОО?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128792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проекты: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помогают активизировать самостоятельную познавательную деятельность детей;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помогают осваивать детьми окружающую действительность, всесторонне изучать ее;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способствуют развитию творческих способностей детей;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способствуют умению наблюдать и слушать;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способствуют развитию навыков обобщать и анализировать;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способствуют развитию мышления;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помогают увидеть проблему с разных сторон, комплексно;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развивают воображение;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развивают внимание, память, речь.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69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93160"/>
            <a:ext cx="2952328" cy="425029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ДАЁТ НАМ РАБОТА В ПРОЕКТЕ? 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283968" y="1117978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411760" y="1117978"/>
            <a:ext cx="504056" cy="396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459247" y="2044881"/>
            <a:ext cx="2304256" cy="1032384"/>
          </a:xfrm>
          <a:prstGeom prst="roundRect">
            <a:avLst/>
          </a:prstGeom>
          <a:solidFill>
            <a:srgbClr val="DFF076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учатся у всех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00931" y="956048"/>
            <a:ext cx="2233642" cy="1044027"/>
          </a:xfrm>
          <a:prstGeom prst="roundRect">
            <a:avLst/>
          </a:prstGeom>
          <a:solidFill>
            <a:srgbClr val="FF9966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создается благоприятная атмосфера для обучения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755" y="3122071"/>
            <a:ext cx="2448272" cy="1199902"/>
          </a:xfrm>
          <a:prstGeom prst="roundRect">
            <a:avLst/>
          </a:prstGeom>
          <a:solidFill>
            <a:srgbClr val="C5F175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интегрирует различные аспекты знаний и действий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23661" y="924019"/>
            <a:ext cx="2736304" cy="434279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может научиться ставить проблему, находить пути решения, планировать, самостоятельно работать с информацией, быть ответственным партнёром, уважать мнение собеседника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1119" y="4366779"/>
            <a:ext cx="2592288" cy="1080120"/>
          </a:xfrm>
          <a:prstGeom prst="roundRect">
            <a:avLst/>
          </a:prstGeom>
          <a:solidFill>
            <a:srgbClr val="FFC0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создается сообщество детей, воспитателей и родителей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00219" y="956048"/>
            <a:ext cx="2448272" cy="129614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участник работает в своем ритме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15690" y="2369988"/>
            <a:ext cx="2448272" cy="14508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не привязаны к содержанию программы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62566" y="3914342"/>
            <a:ext cx="2376264" cy="1368152"/>
          </a:xfrm>
          <a:prstGeom prst="roundRect">
            <a:avLst/>
          </a:prstGeom>
          <a:solidFill>
            <a:srgbClr val="FF99CC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появляется стимул для работы и познания с удовольствием, с желанием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44008" y="5372641"/>
            <a:ext cx="2592288" cy="1068728"/>
          </a:xfrm>
          <a:prstGeom prst="roundRect">
            <a:avLst/>
          </a:prstGeom>
          <a:solidFill>
            <a:srgbClr val="00B0F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позволяют быстро получать наглядный результат своей деятельности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0074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проекта педагог: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этапы его реализации,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продумывает содержание деятельности</a:t>
            </a: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подбор практического материала.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любого проекта предполагает работу с детьми, методическую работу с кадрами и взаимодействие с родителями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2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61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1473</Words>
  <Application>Microsoft Office PowerPoint</Application>
  <PresentationFormat>Экран (4:3)</PresentationFormat>
  <Paragraphs>110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Тема Office</vt:lpstr>
      <vt:lpstr>Проектная деятельность как способ развития художественно- творческих и речевых особенностей детей дошкольного возраста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– это 5 «П» + результат: </vt:lpstr>
      <vt:lpstr>ЗАЧЕМ НУЖНЫ ПРОЕКТЫ В ДОО? </vt:lpstr>
      <vt:lpstr>ЧТО ДАЁТ НАМ РАБОТА В ПРОЕКТЕ?  </vt:lpstr>
      <vt:lpstr>Презентация PowerPoint</vt:lpstr>
      <vt:lpstr>Особенности проектной деятельности в ДОО</vt:lpstr>
      <vt:lpstr>Основной целью проектного метода в ДОО является развитие свободной творческой личности ребёнка, которое определяется задачами развития детей.</vt:lpstr>
      <vt:lpstr>Специфические возрастные задачи для  младшего дошкольного возраста: </vt:lpstr>
      <vt:lpstr>Задачи развития в старшем дошкольном возрасте: </vt:lpstr>
      <vt:lpstr>Презентация PowerPoint</vt:lpstr>
      <vt:lpstr>Старшая группа (от 5 до 6 лет) </vt:lpstr>
      <vt:lpstr>Подготовительная группа (от 6 до 7 лет) </vt:lpstr>
      <vt:lpstr>Презентация PowerPoint</vt:lpstr>
      <vt:lpstr>Преимущества для педагогов</vt:lpstr>
      <vt:lpstr>Презентация PowerPoint</vt:lpstr>
      <vt:lpstr>Преимущества для  дошкольников</vt:lpstr>
      <vt:lpstr>Презентация PowerPoint</vt:lpstr>
      <vt:lpstr>Презентация PowerPoint</vt:lpstr>
      <vt:lpstr>Второй этап – развивающий</vt:lpstr>
      <vt:lpstr>Третий этап – творческий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как способ развития художественно- творческих и речевых особенностей детей дошкольного возраста</dc:title>
  <dc:creator>Windows User</dc:creator>
  <cp:lastModifiedBy>Windows User</cp:lastModifiedBy>
  <cp:revision>33</cp:revision>
  <dcterms:created xsi:type="dcterms:W3CDTF">2016-12-03T10:34:02Z</dcterms:created>
  <dcterms:modified xsi:type="dcterms:W3CDTF">2016-12-07T11:34:14Z</dcterms:modified>
</cp:coreProperties>
</file>