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1A5-4582-43BE-A736-B6A33971B5E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16DC-13D0-4170-9446-EE5A5A6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1A5-4582-43BE-A736-B6A33971B5E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16DC-13D0-4170-9446-EE5A5A6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1A5-4582-43BE-A736-B6A33971B5E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16DC-13D0-4170-9446-EE5A5A6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1A5-4582-43BE-A736-B6A33971B5E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16DC-13D0-4170-9446-EE5A5A6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1A5-4582-43BE-A736-B6A33971B5E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16DC-13D0-4170-9446-EE5A5A6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1A5-4582-43BE-A736-B6A33971B5E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16DC-13D0-4170-9446-EE5A5A6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1A5-4582-43BE-A736-B6A33971B5E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16DC-13D0-4170-9446-EE5A5A6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1A5-4582-43BE-A736-B6A33971B5E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16DC-13D0-4170-9446-EE5A5A6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1A5-4582-43BE-A736-B6A33971B5E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16DC-13D0-4170-9446-EE5A5A6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1A5-4582-43BE-A736-B6A33971B5E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16DC-13D0-4170-9446-EE5A5A6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71A5-4582-43BE-A736-B6A33971B5E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16DC-13D0-4170-9446-EE5A5A6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71A5-4582-43BE-A736-B6A33971B5E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C16DC-13D0-4170-9446-EE5A5A6D47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MPAQ\Pictures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5286412" cy="1470025"/>
          </a:xfrm>
        </p:spPr>
        <p:txBody>
          <a:bodyPr/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Как нарисовать </a:t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снеговика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3986218" cy="9953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Тимофеева Т.Н.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1 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003" t="632" r="53000" b="70731"/>
          <a:stretch>
            <a:fillRect/>
          </a:stretch>
        </p:blipFill>
        <p:spPr>
          <a:xfrm>
            <a:off x="3000364" y="1071546"/>
            <a:ext cx="4572032" cy="52864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2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00" t="632" r="11003" b="70731"/>
          <a:stretch>
            <a:fillRect/>
          </a:stretch>
        </p:blipFill>
        <p:spPr>
          <a:xfrm>
            <a:off x="2500298" y="857232"/>
            <a:ext cx="5000660" cy="54292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3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9269" r="53000" b="35728"/>
          <a:stretch>
            <a:fillRect/>
          </a:stretch>
        </p:blipFill>
        <p:spPr>
          <a:xfrm>
            <a:off x="2857489" y="714356"/>
            <a:ext cx="4929222" cy="571504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4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000" t="29779" r="5965" b="35728"/>
          <a:stretch>
            <a:fillRect/>
          </a:stretch>
        </p:blipFill>
        <p:spPr>
          <a:xfrm>
            <a:off x="2357422" y="785794"/>
            <a:ext cx="5214973" cy="578647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Молодцы! У вас получился отличный снеговик!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679" t="65334" r="25259" b="401"/>
          <a:stretch>
            <a:fillRect/>
          </a:stretch>
        </p:blipFill>
        <p:spPr bwMode="auto">
          <a:xfrm>
            <a:off x="1928795" y="1500174"/>
            <a:ext cx="550072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Отгадайте загадку: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Появился во дворе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	Он в холодном декабре.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	Неуклюжий и смешной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	У катка стоит с метлой.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	К ветру зимнему привык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	Наш приятель ...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				Снеговик.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42902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71451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не знаете, как нарисовать снеговика? Не отчаивайтесь! Возьмите в руки карандаш. Помните, рисовать нужно плавно, легкими штрихами, едва касаясь бумаги, так как часть линий у нас будет вспомогательными, и в конце работы нам придется их стереть. Итак, приступим к обучению поэтапного рисования.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2571750"/>
            <a:ext cx="82296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Calibri" pitchFamily="34" charset="0"/>
              </a:rPr>
              <a:t>Вариант 1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16013" y="2708275"/>
            <a:ext cx="2735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Calibri" pitchFamily="34" charset="0"/>
              </a:rPr>
              <a:t>Вариант 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2500306"/>
            <a:ext cx="8229600" cy="377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  <a:latin typeface="Calibri" pitchFamily="34" charset="0"/>
              </a:rPr>
              <a:t>Вариант 1</a:t>
            </a:r>
            <a:endParaRPr lang="ru-RU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1448" t="63094" r="2208" b="3255"/>
          <a:stretch>
            <a:fillRect/>
          </a:stretch>
        </p:blipFill>
        <p:spPr bwMode="auto">
          <a:xfrm>
            <a:off x="642910" y="3500438"/>
            <a:ext cx="287181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26633" t="65309" r="23885" b="-302"/>
          <a:stretch>
            <a:fillRect/>
          </a:stretch>
        </p:blipFill>
        <p:spPr bwMode="auto">
          <a:xfrm>
            <a:off x="5867400" y="3621088"/>
            <a:ext cx="2633690" cy="295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1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92" t="3815" r="61777" b="69139"/>
          <a:stretch>
            <a:fillRect/>
          </a:stretch>
        </p:blipFill>
        <p:spPr>
          <a:xfrm>
            <a:off x="2500298" y="1071546"/>
            <a:ext cx="4357718" cy="521497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2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057" t="632" r="17613" b="69139"/>
          <a:stretch>
            <a:fillRect/>
          </a:stretch>
        </p:blipFill>
        <p:spPr>
          <a:xfrm>
            <a:off x="2285984" y="1500174"/>
            <a:ext cx="4500593" cy="464347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3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0861" r="58833" b="38910"/>
          <a:stretch>
            <a:fillRect/>
          </a:stretch>
        </p:blipFill>
        <p:spPr>
          <a:xfrm>
            <a:off x="2428860" y="1285860"/>
            <a:ext cx="4572032" cy="48577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4</a:t>
            </a:r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057" t="30861" r="11725" b="37318"/>
          <a:stretch>
            <a:fillRect/>
          </a:stretch>
        </p:blipFill>
        <p:spPr>
          <a:xfrm>
            <a:off x="2857488" y="714356"/>
            <a:ext cx="4786346" cy="58579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5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59" t="62682" r="51321" b="3389"/>
          <a:stretch>
            <a:fillRect/>
          </a:stretch>
        </p:blipFill>
        <p:spPr>
          <a:xfrm>
            <a:off x="3214678" y="928670"/>
            <a:ext cx="4572031" cy="55721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Молодцы! У вас получился отличный снеговик!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896" t="61528" r="3656" b="3255"/>
          <a:stretch>
            <a:fillRect/>
          </a:stretch>
        </p:blipFill>
        <p:spPr bwMode="auto">
          <a:xfrm>
            <a:off x="1928794" y="1357298"/>
            <a:ext cx="4929222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108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нарисовать  снеговика</vt:lpstr>
      <vt:lpstr>Отгадайте загадку:</vt:lpstr>
      <vt:lpstr>Вы не знаете, как нарисовать снеговика? Не отчаивайтесь! Возьмите в руки карандаш. Помните, рисовать нужно плавно, легкими штрихами, едва касаясь бумаги, так как часть линий у нас будет вспомогательными, и в конце работы нам придется их стереть. Итак, приступим к обучению поэтапного рисования.</vt:lpstr>
      <vt:lpstr>Этап 1</vt:lpstr>
      <vt:lpstr>Этап 2</vt:lpstr>
      <vt:lpstr>Этап 3</vt:lpstr>
      <vt:lpstr>Этап 4</vt:lpstr>
      <vt:lpstr>Этап 5</vt:lpstr>
      <vt:lpstr>Молодцы! У вас получился отличный снеговик!</vt:lpstr>
      <vt:lpstr>Этап 1 </vt:lpstr>
      <vt:lpstr>Этап 2</vt:lpstr>
      <vt:lpstr>Этап 3</vt:lpstr>
      <vt:lpstr>Этап 4</vt:lpstr>
      <vt:lpstr>Молодцы! У вас получился отличный снеговик!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COMPAQ</dc:creator>
  <cp:lastModifiedBy>COMPAQ</cp:lastModifiedBy>
  <cp:revision>12</cp:revision>
  <dcterms:created xsi:type="dcterms:W3CDTF">2016-04-24T18:42:08Z</dcterms:created>
  <dcterms:modified xsi:type="dcterms:W3CDTF">2016-04-24T21:59:52Z</dcterms:modified>
</cp:coreProperties>
</file>