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60" r:id="rId3"/>
    <p:sldId id="261" r:id="rId4"/>
    <p:sldId id="281" r:id="rId5"/>
    <p:sldId id="286" r:id="rId6"/>
    <p:sldId id="262" r:id="rId7"/>
    <p:sldId id="287" r:id="rId8"/>
    <p:sldId id="256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88" r:id="rId17"/>
    <p:sldId id="270" r:id="rId18"/>
    <p:sldId id="258" r:id="rId19"/>
    <p:sldId id="257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457" autoAdjust="0"/>
  </p:normalViewPr>
  <p:slideViewPr>
    <p:cSldViewPr>
      <p:cViewPr varScale="1">
        <p:scale>
          <a:sx n="72" d="100"/>
          <a:sy n="7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45B5-C7F8-4EF3-98B8-058BD1A12977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3793-576C-403F-96FB-29C49A557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3793-576C-403F-96FB-29C49A5570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>
                <a:alpha val="54000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ildas.ru/uploads/posts/2011-12/1324022783_2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tildas.ru/uploads/posts/2011-12/1324022772_1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ldas.ru/uploads/posts/2011-12/1324022794_4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tildas.ru/uploads/posts/2011-12/1324022774_1.jpg" TargetMode="External"/><Relationship Id="rId4" Type="http://schemas.openxmlformats.org/officeDocument/2006/relationships/hyperlink" Target="http://tildas.ru/uploads/posts/2011-12/1324022818_9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hkolazhizni.ru/archive/0/n-11848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1.nnm.ru/0/7/c/b/d/ee99b455eb69365113b0b91da84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lm6.meta.ua/pic/0/34/28/A3K9QcurJv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46.radikal.ru/i114/1112/60/363effe66a0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www.bosonogoe.ru/uploads/images/2/02d28342f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53.radikal.ru/i139/1212/5a/aa016f3674c9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reenmama.ua/dn_images/01/28/71/87/1227768122ngr12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fotki.yandex.ru/users/marinkop/view/395475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otki.yandex.ru/users/marinkop/view/39548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fotki.yandex.ru/users/marinkop/view/39548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iki.chronicles-of-blood.com/images/thumb/Creatures-Evil_snowman.jpg/425px-Creatures-Evil_snowma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3k.mail.ru/images/data/bots/snowman_01_sm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hkolazhizni.ru/archive/0/n-2786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miart.ru/forum/journal_uploads/j253530_123064911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img0.liveinternet.ru/images/attach/c/6/89/855/89855592_large_81608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тинки Снеговика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3284984"/>
            <a:ext cx="5220072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СНЕГОВИК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385192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Составила: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Тимофеева Т.Н.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 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Картинки Снеговика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23397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Снеговика">
            <a:hlinkClick r:id="rId6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0"/>
            <a:ext cx="232504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Снеговика">
            <a:hlinkClick r:id="rId8"/>
          </p:cNvPr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87357" y="0"/>
            <a:ext cx="2156643" cy="29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Снеговика">
            <a:hlinkClick r:id="rId10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9752" y="0"/>
            <a:ext cx="23042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3 Финские. Они такие простые, незамысловатые</a:t>
            </a:r>
          </a:p>
          <a:p>
            <a:endParaRPr lang="ru-RU" dirty="0"/>
          </a:p>
        </p:txBody>
      </p:sp>
      <p:pic>
        <p:nvPicPr>
          <p:cNvPr id="21506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071557"/>
            <a:ext cx="7812360" cy="57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4. Японские… Они, конечно, безумные, а что вы хотите, их же лепят в Японии.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china_showm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Снеговики со всего мир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1300"/>
            <a:ext cx="5619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99593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5.   Французские… Те с изысками – и во фраки одеты, и со шляпой.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%D0%A1%D0%BD%D0%B5%D0%B3%D0%BE%D0%B2%D0%B8%D0%B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18857" y="0"/>
            <a:ext cx="522514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tx1"/>
                </a:solidFill>
              </a:rPr>
              <a:t>Английские…. Они своеобразные. У них там со снегом проблемы. А снеговиков хочется. Получаются «несчастные» снеговики на фоне травы. Бедные, тающие под дождем.</a:t>
            </a:r>
          </a:p>
          <a:p>
            <a:endParaRPr lang="ru-RU" dirty="0"/>
          </a:p>
        </p:txBody>
      </p:sp>
      <p:pic>
        <p:nvPicPr>
          <p:cNvPr id="24578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777227"/>
            <a:ext cx="7020272" cy="508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0"/>
            <a:ext cx="6660232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Где как не в России лепить чего-нибудь из снега!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3" name="Picture 3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2807"/>
            <a:ext cx="7164288" cy="54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славных советских мультфильмах «Снеговик-почтовик», «Когда зажигаются елки» снеговик выступает как верный помощник </a:t>
            </a:r>
            <a:r>
              <a:rPr lang="ru-RU" b="1" dirty="0" smtClean="0">
                <a:solidFill>
                  <a:schemeClr val="tx1"/>
                </a:solidFill>
                <a:hlinkClick r:id="rId2" tooltip="Статья &quot;Кто придумал Деда Мороза?&quot; "/>
              </a:rPr>
              <a:t>Деда Мороза</a:t>
            </a:r>
            <a:r>
              <a:rPr lang="ru-RU" b="1" dirty="0" smtClean="0">
                <a:solidFill>
                  <a:schemeClr val="tx1"/>
                </a:solidFill>
              </a:rPr>
              <a:t> по хозяйству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vimir.tv/uploads/posts/2013-01/thumbs/1357669052_kogda.zazhigajutsja.elki.avi.image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4725144"/>
            <a:ext cx="241176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114552962-62-72&amp;n=2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88840"/>
            <a:ext cx="34918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ltfinder.net/uploads/posts/2012-12/1355339797_snegovik_pochtovik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5" y="0"/>
            <a:ext cx="291581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707904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День снеговика -  18 февраля. Число 18 похоже на снеговика, который держит метлу.         В этот день  снеговика лепят  всей семьей, с друзьями или в одиночку. При этом нужно загадать желание, одно на всех или каждый -  свое.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://i029.radikal.ru/0912/65/2d05b9d8be03t.jpg">
            <a:hlinkClick r:id="rId2" tgtFrame="_blank" tooltip="&quot;оригинальный размер&quot;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556792"/>
            <a:ext cx="55081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Снеговик – как символ нового года изображают на поздравительных открытках.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dlm6.meta.ua/pic/0/34/28/A3K9QcurJv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060848"/>
            <a:ext cx="72728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6.radikal.ru/i114/1112/60/363effe66a0c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osonogoe.ru/uploads/images/2/02d28342f4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283968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Самая веселая зимняя затея - лепить снеговика.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 descr="http://s53.radikal.ru/i139/1212/5a/aa016f3674c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-1660"/>
            <a:ext cx="4716016" cy="6859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4427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Наступила зима и в каждом дворе, словно по мановению волшебной палочки, появились укутанные в шарфы забавные снеговики.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reenmama.ua/dn_images/01/28/71/87/1227768122ngr12i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204864"/>
            <a:ext cx="334786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4525/17308394.a3/0_608d3_40a8facd_XL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940425" cy="411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23/17308394.a3/0_608da_293ef72d_XL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0"/>
            <a:ext cx="5940425" cy="42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4525/17308394.a3/0_608db_8f4f0847_XL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988840"/>
            <a:ext cx="363589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059832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Первые снеговики изображались злыми. В давние времена зимы были с лютыми морозами, поэтому считалось, что снеговики представляли  реальную угрозу для людей.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iki.chronicles-of-blood.com/images/thumb/Creatures-Evil_snowman.jpg/425px-Creatures-Evil_snowman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2564904"/>
            <a:ext cx="288032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3k.mail.ru/images/data/bots/snowman_01_sm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0"/>
            <a:ext cx="320384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347864" cy="6858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Если верить старинному преданию, в конце XV века, примерно в 1493 году, итальянский скульптор, архитектор, поэт Микеланджело </a:t>
            </a:r>
            <a:r>
              <a:rPr lang="ru-RU" b="1" dirty="0" err="1" smtClean="0">
                <a:solidFill>
                  <a:schemeClr val="tx1"/>
                </a:solidFill>
              </a:rPr>
              <a:t>Буонарроти</a:t>
            </a:r>
            <a:r>
              <a:rPr lang="ru-RU" b="1" dirty="0" smtClean="0">
                <a:solidFill>
                  <a:schemeClr val="tx1"/>
                </a:solidFill>
              </a:rPr>
              <a:t> впервые слепил снежную фигуру.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megashow-kazan.ru/aphp.upload/editor/files/new%20year/%D0%BC%D0%B8%D0%BA%D0%B5%D0%BB%D0%B0%D0%BD%D0%B4%D0%B6%D0%B5%D0%BB%D0%B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987824" cy="6858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Изображение снеговика впервые появилось в качестве иллюстрации к детской книжке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 песнями, изданной в Лейпциге.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Рисунок 3" descr="Файл:Im Winter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9" y="1"/>
            <a:ext cx="6300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hlinkClick r:id="rId2" tooltip="Статья &quot;Как проходит подготовка к Рождеству в Европе?&quot; "/>
              </a:rPr>
              <a:t>Европе</a:t>
            </a:r>
            <a:r>
              <a:rPr lang="ru-RU" sz="2400" b="1" dirty="0" smtClean="0">
                <a:solidFill>
                  <a:schemeClr val="tx1"/>
                </a:solidFill>
              </a:rPr>
              <a:t> снеговиков всегда лепили рядом с домами, щедро украшали гирляндами и домашней утварью, укутывали в шарфы, а в руки вручали ветвистые метлы.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881448dc8a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195625"/>
            <a:ext cx="6228184" cy="46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Снеговики бывают разные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demiart.ru/forum/journal_uploads/j253530_1230649115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628800"/>
            <a:ext cx="369493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6/89/855/89855592_large_81608.pn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kam.ru/img/kam-pot/snegoviki/2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1556792"/>
            <a:ext cx="320384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       Американские. Делаются явно на века, чтоб перестоять несколько зим. Американцы явно подходят к лепке из снега с фантазией. А еще они у них какие-то нереально добрые.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3" name="Picture 1" descr="free-american-snowman-screensaver_22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3" y="1494865"/>
            <a:ext cx="7164288" cy="53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3851920" cy="51125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2. Во Флориде, конечно,  какой снег, но американцев этот нюанс явно не останавливает. Дух рождества…</a:t>
            </a:r>
          </a:p>
          <a:p>
            <a:endParaRPr lang="ru-RU" dirty="0"/>
          </a:p>
        </p:txBody>
      </p:sp>
      <p:pic>
        <p:nvPicPr>
          <p:cNvPr id="20482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7640" y="1"/>
            <a:ext cx="5166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272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СНЕГОВИК</vt:lpstr>
      <vt:lpstr>Слайд 2</vt:lpstr>
      <vt:lpstr>Слайд 3</vt:lpstr>
      <vt:lpstr>Слайд 4</vt:lpstr>
      <vt:lpstr>Слайд 5</vt:lpstr>
      <vt:lpstr>Слайд 6</vt:lpstr>
      <vt:lpstr>Снеговики бывают разные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COMPAQ</cp:lastModifiedBy>
  <cp:revision>49</cp:revision>
  <dcterms:modified xsi:type="dcterms:W3CDTF">2016-04-24T21:37:23Z</dcterms:modified>
</cp:coreProperties>
</file>