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22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5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8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83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85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90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98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11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6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74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D4FC4-E5CF-4F11-B879-A46A35D47BE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AD5DF-2DF1-4387-91DA-2601ED48B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6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25517"/>
            <a:ext cx="9144000" cy="578069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 ДОУ д/с «Ласточка»</a:t>
            </a:r>
          </a:p>
          <a:p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Семинар-практикум по теме:</a:t>
            </a: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«Технология проектного обучения»</a:t>
            </a:r>
          </a:p>
          <a:p>
            <a:endParaRPr lang="ru-RU" sz="3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воспитатель 1-ой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Тимофеева Т.Н.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Апрель 2024г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5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78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5640" y="1114097"/>
            <a:ext cx="8565931" cy="5062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системы работы по внедрению технологии- «Метод проектов»</a:t>
            </a:r>
          </a:p>
          <a:p>
            <a:pPr marL="0" indent="0">
              <a:buNone/>
            </a:pP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педагогическое мастерство воспитателей.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-Способствовать развитию творчества и профессиональной активности педагогов и овладения технологий проектирования.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4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4193"/>
            <a:ext cx="10515600" cy="547277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«Скажи мне, и я забуду,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мне, и я запомню, дай сделать, и я пойму».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притча ещё раз нам напоминает, как важно формировать у дошкольников навыки исследовательской деятельности, развивать познавательную активность, самостоятельность, творчество. Все эти качества позволяет успешно реализовать проектная деятельность.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6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9393"/>
            <a:ext cx="10515600" cy="57775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Проект </a:t>
            </a:r>
            <a:r>
              <a:rPr lang="ru-RU" dirty="0"/>
              <a:t>– это Шесть «П</a:t>
            </a:r>
            <a:r>
              <a:rPr lang="ru-RU" dirty="0" smtClean="0"/>
              <a:t>»: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Проблема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ym typeface="Symbol" panose="05050102010706020507" pitchFamily="18" charset="2"/>
              </a:rPr>
              <a:t></a:t>
            </a:r>
            <a:r>
              <a:rPr lang="ru-RU" dirty="0" smtClean="0"/>
              <a:t>Проектирование </a:t>
            </a:r>
            <a:r>
              <a:rPr lang="ru-RU" dirty="0"/>
              <a:t>или планирование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Поиск информации.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ym typeface="Symbol" panose="05050102010706020507" pitchFamily="18" charset="2"/>
              </a:rPr>
              <a:t></a:t>
            </a:r>
            <a:r>
              <a:rPr lang="ru-RU" dirty="0"/>
              <a:t>Продукт.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ym typeface="Symbol" panose="05050102010706020507" pitchFamily="18" charset="2"/>
              </a:rPr>
              <a:t></a:t>
            </a:r>
            <a:r>
              <a:rPr lang="ru-RU" dirty="0" smtClean="0"/>
              <a:t>Презентация</a:t>
            </a:r>
          </a:p>
          <a:p>
            <a:pPr marL="0" indent="0">
              <a:buNone/>
            </a:pPr>
            <a:r>
              <a:rPr lang="ru-RU" dirty="0" smtClean="0">
                <a:sym typeface="Symbol" panose="05050102010706020507" pitchFamily="18" charset="2"/>
              </a:rPr>
              <a:t></a:t>
            </a:r>
            <a:r>
              <a:rPr lang="ru-RU" dirty="0"/>
              <a:t>Портфолио. </a:t>
            </a:r>
            <a:endParaRPr lang="ru-RU" dirty="0" smtClean="0"/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разработки проектов:</a:t>
            </a:r>
          </a:p>
          <a:p>
            <a:r>
              <a:rPr lang="ru-RU" dirty="0"/>
              <a:t> МОДЕЛЬ ТРЁХ ВОПРОСОВ</a:t>
            </a:r>
          </a:p>
          <a:p>
            <a:r>
              <a:rPr lang="ru-RU" dirty="0"/>
              <a:t> МЕТОД МЫСЛИТЕЛЬНЫХ КАРТ</a:t>
            </a:r>
          </a:p>
          <a:p>
            <a:r>
              <a:rPr lang="ru-RU" dirty="0"/>
              <a:t> СИСТЕМНАЯ ПАУТИНКА ПО ПРОЕКТУ</a:t>
            </a:r>
          </a:p>
          <a:p>
            <a:r>
              <a:rPr lang="ru-RU" dirty="0"/>
              <a:t> ОБРАЗ «СЕМЬ МЫ»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1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72" y="273269"/>
            <a:ext cx="11183007" cy="6432331"/>
          </a:xfrm>
        </p:spPr>
      </p:pic>
    </p:spTree>
    <p:extLst>
      <p:ext uri="{BB962C8B-B14F-4D97-AF65-F5344CB8AC3E}">
        <p14:creationId xmlns:p14="http://schemas.microsoft.com/office/powerpoint/2010/main" val="58214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Объект 2" descr="https://cf4.ppt-online.org/files4/slide/5/5vW0ua7KESiHyc9sxnNOY2ZmRpbkqV6PtrlJfg/slide-3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40" y="241737"/>
            <a:ext cx="11529849" cy="64428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93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5038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 "Семь мы"</a:t>
            </a:r>
          </a:p>
          <a:p>
            <a:pPr marL="0" indent="0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1.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озабочены...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(формулируется факт, противоречие, то, что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привлекает внимание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понимаем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(представляется осознанная проблема для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и ориентиры-ценности).</a:t>
            </a:r>
          </a:p>
          <a:p>
            <a:pPr marL="0" indent="0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3.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ожидаем...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(дается описание предполагаемых целей -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результатов).</a:t>
            </a:r>
          </a:p>
          <a:p>
            <a:pPr marL="0" indent="0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4.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(представляются идеи, гипотезы).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5.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намереваемся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(контекст действий, планируемых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поэтапно).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6.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готовы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sz="2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даётся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имеющихся ресурсов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различного характера).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7.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обращаемся за поддержкой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(представляется обоснование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необходимой внешней поддержки реализации проекта).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191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264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18</cp:revision>
  <dcterms:created xsi:type="dcterms:W3CDTF">2024-04-07T10:08:03Z</dcterms:created>
  <dcterms:modified xsi:type="dcterms:W3CDTF">2024-04-09T00:14:06Z</dcterms:modified>
</cp:coreProperties>
</file>