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5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8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1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0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4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2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3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A05F-DFB1-4C59-8E26-DA4D6E042B0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D1BB-6DAA-4150-B47F-8F69C7AB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1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8192" y="578069"/>
            <a:ext cx="9595945" cy="54864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 практикум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«Развитие познавательно-исследовательской деятельности дошкольников через организацию проектной деятельности»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 ДОУ д/с «Ласточка»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1-ой категории Тимофеева Т.Н.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Кыштовка 2022г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517"/>
            <a:ext cx="10515600" cy="5651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                  Этапы </a:t>
            </a:r>
            <a:r>
              <a:rPr lang="ru-RU" b="1" dirty="0">
                <a:solidFill>
                  <a:srgbClr val="FF0000"/>
                </a:solidFill>
              </a:rPr>
              <a:t>перехода ДОУ на проектный метод: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Занятия с включением проблемных ситуаций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экспериментирования и т.д.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Комплексные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занятия.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Интеграция: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частичная (н-р: худ. литературы и ИЗО);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полная (н-р: экологическое воспитание с худ.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литературой, ИЗО, муз. воспитанием, физ.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развитием).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 проектов: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организации образовательного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развития творческого познавательного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772" y="231227"/>
            <a:ext cx="10082048" cy="64638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Классификация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ДОУ: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доминирующему виду деятельности</a:t>
            </a:r>
            <a:b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b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исследовательско-творческие;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информационно-практические;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творческие;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ролево-игровые;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практико-ориентированные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содержания включают:</a:t>
            </a:r>
            <a:b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семью;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природу;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рукотворный мир;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 и культуру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контактов:</a:t>
            </a:r>
            <a:b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осуществляется внутри одной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группы: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контакте с другой возрастной группой,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ДОУ;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контакте с семьей, учреждениями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общественными организациями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(открытый проект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участников:</a:t>
            </a:r>
            <a:b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индивидуальный, парный, групповой,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и фронтальный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краткосрочный,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продолжительности и долгосрочный.</a:t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966" y="504497"/>
            <a:ext cx="10880834" cy="61065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разделить программу исследовательского обучения дошкольников на 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элемента:</a:t>
            </a:r>
          </a:p>
          <a:p>
            <a:pPr marL="514350" indent="-514350">
              <a:buAutoNum type="arabicPeriod"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 детей исследовательских умений и навыков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поиска требует специальных знаний, умений и навыков. И ребёнка необходимо целенаправленно обучать, давать ему эти знания, развивать и совершенствовать необходимые в исследовательском поиске умения и навыки: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видеть проблемы;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ставить вопросы;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выдвигать гипотезы;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давать определения понятиям;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классифицировать;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наблюдать;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эксперименты;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делать умозаключения и выводы;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структурировать материал;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объяснять, доказывать и защищать свои идеи.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786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3476"/>
            <a:ext cx="10515600" cy="5693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2.Элемент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Детская исследовательская практика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содержание в этом разделе – проведение детьми самостоятельных исследований. Непосредственно образовательную деятельность в этой программе следует выстраивать так, чтобы степень самостоятельности ребёнка в процессе учебно-исследовательского поиска постепенно возрастала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Элемент - Мониторинг исследовательской деятельности детей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должен знать, что результаты его изысканий интересны другим, и он обязательно будет услышан. С одной стороны, мы должны обязательно дать каждому ребёнку изложить собственные результаты, с другой – обучать его элементарным навыкам презентации собственных открытий, аргументировать собственные суждения, умозаключения и выводы.</a:t>
            </a:r>
          </a:p>
        </p:txBody>
      </p:sp>
    </p:spTree>
    <p:extLst>
      <p:ext uri="{BB962C8B-B14F-4D97-AF65-F5344CB8AC3E}">
        <p14:creationId xmlns:p14="http://schemas.microsoft.com/office/powerpoint/2010/main" val="4064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7862"/>
            <a:ext cx="10515600" cy="580910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ФОРМЫ </a:t>
            </a:r>
            <a:r>
              <a:rPr lang="ru-RU" sz="9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педагога, побуждающие к постановке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помогающие прояснить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понять смысл эксперимента;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стимулирующие самооценку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самоконтроль ребенка, определяющие успех в познании: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«Доволен ли ты собой, как исследователь?».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моделирование опыта; рассматривание схем к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опытам, упрощенных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рисунков, таблиц.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Метод, стимулирующий детей к коммуникации «Спроси…, что он думает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поводу?».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«первой пробы» применения результатов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исследовательской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ситуации, например, «Почему снег вчера лепился, а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нет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«Причина появления пара при дыхании» 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игры.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магнитом, лупой, измерительными приборами,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 жидкостей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природных явлений.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энциклопедий.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032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3986"/>
            <a:ext cx="10515600" cy="568297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ДОУ следует: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Донести до родителей основную задачу проектной деятельности – поддержать и развить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исследованиям, открытиям.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в группе условия для проектной деятельности детей, где ребёнок чувствует себя учёным, исследователем, а взрослый является равноправным партнёром, соучастником деятельности, что позволяет ребёнку проявлять собственную исследовательскую (познавательную) активность.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2276" y="399393"/>
            <a:ext cx="9041523" cy="57775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следует создать УГОЛОК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Задачи уголка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первичные естественно-научные представления, наблюдательности,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любознательности, активности, мыслительных  операций (анализ, сравнение, обобщение, классификация, наблюдение);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обследовать предмет.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" y="0"/>
            <a:ext cx="1211842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0414"/>
            <a:ext cx="10515600" cy="575654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осуществляется через: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организованные НОД по познавательно-исследовательскому развитию;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комплексные прогулки с элементами экспериментирования;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опытническую деятельность во время прогулок;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организованные по желанию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занятия-опыты;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подтверждённые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показами опытов;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самостоятельно организованные детьми эксперименты под непосредственным наблюдением педагога.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31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5" y="409136"/>
            <a:ext cx="4435366" cy="31223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6" y="346074"/>
            <a:ext cx="4298732" cy="3122339"/>
          </a:xfrm>
          <a:prstGeom prst="rect">
            <a:avLst/>
          </a:prstGeom>
        </p:spPr>
      </p:pic>
      <p:pic>
        <p:nvPicPr>
          <p:cNvPr id="4" name="Рисунок 3" descr="C:\Users\User\Desktop\S204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05" y="3678622"/>
            <a:ext cx="4435365" cy="310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astochka.kysht.edu54.ru/images/s204002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3594539"/>
            <a:ext cx="4298732" cy="318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7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268013"/>
            <a:ext cx="4708635" cy="332126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54" y="178676"/>
            <a:ext cx="4424856" cy="3321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3773214"/>
            <a:ext cx="4782206" cy="2890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53" y="3678620"/>
            <a:ext cx="4424857" cy="29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9393"/>
            <a:ext cx="10515600" cy="577757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«Люди, научившиеся наблюдениям и опытам, приобретают способность сами ставить вопросы и получать на них ответы, оказываясь на более высоком умственном и нравственном уровне в сравнении с теми, кто такой школы не прошёл…»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А. Тимирязев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1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168660"/>
            <a:ext cx="3720661" cy="28898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96" y="168660"/>
            <a:ext cx="3888827" cy="2889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4" y="168660"/>
            <a:ext cx="4029400" cy="288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" y="3226676"/>
            <a:ext cx="3720660" cy="3510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96" y="3226676"/>
            <a:ext cx="3888827" cy="3510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4" y="3226678"/>
            <a:ext cx="4029400" cy="35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8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r1.mt.ru/u11/photo270E/20645646537-0/original.jpe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502979"/>
            <a:ext cx="7639050" cy="34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662"/>
            <a:ext cx="10515600" cy="3867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работа вызывает 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исследованию природы, развивает анализ, синтез, классификацию, обобщение, стимулирует познавательную активность и любознательность и активизирует восприятие нового материала по ознакомлению с природными явлениями, с основами математики, социализирует в обществе. Это является актуальным в современном процессе образования дошкольников. Лучше всего освещать это методом проектов. Метод проектов включает различные формы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которые свободно вписываются в совместную деятельность воспитателя с детьми дошкольного возраста .</a:t>
            </a:r>
          </a:p>
        </p:txBody>
      </p:sp>
    </p:spTree>
    <p:extLst>
      <p:ext uri="{BB962C8B-B14F-4D97-AF65-F5344CB8AC3E}">
        <p14:creationId xmlns:p14="http://schemas.microsoft.com/office/powerpoint/2010/main" val="181625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4193"/>
            <a:ext cx="10515600" cy="54727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возможностей эффективного развития познавательно-исследовательской деятельности детей методом проектов.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903"/>
            <a:ext cx="10515600" cy="5307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Задачи: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1.Провести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и методической литературе по теме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2.Раскрыть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особенности развития детей дошкольного возраста с использованием проектного метода в обучении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3.Осуществить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работу по развитию познавательно-исследовательской деятельности дошкольников, используя метод проектов.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4.Подвести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 предложить рекомендации по развитию познавательно-исследовательской деятельности дошкольников. </a:t>
            </a:r>
          </a:p>
        </p:txBody>
      </p:sp>
    </p:spTree>
    <p:extLst>
      <p:ext uri="{BB962C8B-B14F-4D97-AF65-F5344CB8AC3E}">
        <p14:creationId xmlns:p14="http://schemas.microsoft.com/office/powerpoint/2010/main" val="38321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1641"/>
            <a:ext cx="10515600" cy="552532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Гипотеза.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познавательно–исследовательской деятельности дошкольников может быть более успешным, если будут использованы на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различные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методы. </a:t>
            </a:r>
          </a:p>
        </p:txBody>
      </p:sp>
    </p:spTree>
    <p:extLst>
      <p:ext uri="{BB962C8B-B14F-4D97-AF65-F5344CB8AC3E}">
        <p14:creationId xmlns:p14="http://schemas.microsoft.com/office/powerpoint/2010/main" val="107495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903"/>
            <a:ext cx="10515600" cy="5767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–с греч.- «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исследования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-всякое действие, совершаемое от всего сердца  и с определённой целью.   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/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У.Килпатрик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 педагогически организованного освоения ребёнком окружающей среды в процессе поэтапной и заранее спланированной практической деятельности по достижению намеченных целей;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специально организованный и самостоятельно выполняемый ребёнком на основе субъектного целеполагания комплекс учебных действий, завершающийся созданием образовательного продукта и его представлением в рамках презентации.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4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24" y="472966"/>
            <a:ext cx="10922876" cy="570399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– это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педагогическая технология XXI века;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интегративный метод обучения;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практической,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 с опорой на собственный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направленная на конкретный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результат, который получается при решении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практической или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значимой проблемы.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867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538"/>
            <a:ext cx="10515600" cy="56304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Метод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ДОУ позволяет: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значительно повысить самостоятельную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детей;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развить творческое мышление и познавательный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разным областям знания;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развить умение детей самостоятельно, разными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находить информацию об интересующем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предмете или явлении и использовать эти знания для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новых объектов действительности;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делает образовательную систему ДОУ более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для активного участия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059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1170</Words>
  <Application>Microsoft Office PowerPoint</Application>
  <PresentationFormat>Широкоэкранный</PresentationFormat>
  <Paragraphs>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2022-02-01T05:37:12Z</dcterms:created>
  <dcterms:modified xsi:type="dcterms:W3CDTF">2022-02-08T04:01:13Z</dcterms:modified>
</cp:coreProperties>
</file>