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2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3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5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7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2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9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4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28DE-45E5-46EC-82F8-AB8B5B242FA8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7050-26E1-4A0F-B062-61A84B067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3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3476"/>
            <a:ext cx="9144000" cy="34894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использования логико- математических игр в работе с детьми старшего дошкольного возраста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77710"/>
            <a:ext cx="9144000" cy="9800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МК ДОУ д/с «Ласточка»</a:t>
            </a:r>
          </a:p>
          <a:p>
            <a:r>
              <a:rPr lang="ru-RU" dirty="0" smtClean="0"/>
              <a:t>Выполнила воспитатель1 категории  Тимофеева Т.Н.</a:t>
            </a:r>
          </a:p>
          <a:p>
            <a:r>
              <a:rPr lang="ru-RU" dirty="0" smtClean="0"/>
              <a:t>2019г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8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из серии « Форма и цвет» Настольно- печатные игры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4" y="1229709"/>
            <a:ext cx="3464587" cy="2648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3" y="1360350"/>
            <a:ext cx="3069021" cy="2387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79" y="1587061"/>
            <a:ext cx="3132082" cy="2490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9" y="3815255"/>
            <a:ext cx="3048000" cy="2548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79" y="4298731"/>
            <a:ext cx="5163896" cy="19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место по развитию у детей логического мышления в математическом развитии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отведено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знакомству детей с числами и цифрами. Играя и выполняя упражнения, дети постепенно: — овладевают умением выделять образы цифр; — закрепляют навыки последовательного счета; — учатся соотносить количество предметов с определенной цифрой; — развивают зрительную память и ручную моторику, внимание и мышление; — овладевают различными речевыми умениями и навыками. </a:t>
            </a:r>
          </a:p>
        </p:txBody>
      </p:sp>
    </p:spTree>
    <p:extLst>
      <p:ext uri="{BB962C8B-B14F-4D97-AF65-F5344CB8AC3E}">
        <p14:creationId xmlns:p14="http://schemas.microsoft.com/office/powerpoint/2010/main" val="142896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Решение </a:t>
            </a:r>
            <a:r>
              <a:rPr lang="ru-RU" dirty="0"/>
              <a:t>логических задач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7" y="1606591"/>
            <a:ext cx="2953406" cy="38797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20" y="1454915"/>
            <a:ext cx="4393324" cy="4351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44" y="1522493"/>
            <a:ext cx="3510454" cy="387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4497"/>
            <a:ext cx="10515600" cy="6243144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«Сложи квадрат» </a:t>
            </a:r>
            <a:r>
              <a:rPr lang="ru-RU" dirty="0" smtClean="0"/>
              <a:t>знаменитая игра </a:t>
            </a:r>
            <a:r>
              <a:rPr lang="ru-RU" dirty="0"/>
              <a:t>Никитина для развития интеллектуального потенциала </a:t>
            </a:r>
            <a:r>
              <a:rPr lang="ru-RU" dirty="0" smtClean="0"/>
              <a:t>ребят. </a:t>
            </a:r>
            <a:r>
              <a:rPr lang="ru-RU" dirty="0"/>
              <a:t>Выполнение игровых заданий способствует развитию сообразительности, пространственного воображения, логического мышления, математических и творческих способностей детей дошкольного возраста. В игре 3 варианта сложности: 1уровень – составление квадрата из 2-3 частей. 2уровень- 3-5. 3уровень- 4-7.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34" y="3920360"/>
            <a:ext cx="7651532" cy="25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3173"/>
            <a:ext cx="10515600" cy="5493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блоками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Дьёнеша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блоками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доступно, на наглядной основе знакомят детей с формой, цветом и размером объектов, с математическими представлениями и начальными знаниями по информатике, развивают творческие способности, восприятие, память, внимание и воображение. Играя с блоками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выполняет разнообразные предметные действия: группирует по признаку, выкладывает ряды по заданному алгоритму.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37" y="2995448"/>
            <a:ext cx="4803229" cy="29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1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Заключение. </a:t>
            </a:r>
            <a:r>
              <a:rPr lang="ru-RU" dirty="0" smtClean="0"/>
              <a:t>Развитие </a:t>
            </a:r>
            <a:r>
              <a:rPr lang="ru-RU" dirty="0"/>
              <a:t>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 Логико-математическая игра одна из форм развития логического мышления. В процессе игры активизируются разнообразные умственные процессы и принимают произвольный характер. Применение математических игр повышает эффективность педагогического процесса, кроме того, они способствуют развитию памяти, мышления, внимания, воображения у детей, оказывая огромное влияние на умственное развитие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8885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5724"/>
            <a:ext cx="10515600" cy="54412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Таким образом, можно сделать </a:t>
            </a:r>
            <a:r>
              <a:rPr lang="ru-RU" dirty="0">
                <a:solidFill>
                  <a:srgbClr val="FF0000"/>
                </a:solidFill>
              </a:rPr>
              <a:t>вывод</a:t>
            </a:r>
            <a:r>
              <a:rPr lang="ru-RU" dirty="0"/>
              <a:t>: педагогические возможности логических игр очень велики. Игры и упражнения по логике развивают все стороны личности ребёнка, активизируют скрытые умственные и интеллектуальные возможности детей.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2902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математике заложены огромные возможности для развития мышления детей в процессе их обучения с самого раннего возраста.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умственных способностей детей дошкольного возраста- одна из актуальных проблем современности. Дошкольник с развитым интеллектом  быстрее  запоминает материал, более уверен в своих силах, лучше подготовлен к школе. Главная форма организации- игра. Игра способствует умственному развитию дошкольника.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 писал: “…Не обрушивайте на ребёнка лавину знаний…- под лавиной знаний могут быть погребены пытливость и любознательность. Умейте открыть перед ребёнком в окружающем мире что-то одно, но открыть так, чтобы кусочек жизни заиграл перед детьми всеми цветами радуги. Открывайте всегда что-то недосказанное, чтобы ребёнку хотелось ещё и ещё раз возвратиться к тому, что он узнал”.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3585"/>
            <a:ext cx="10515600" cy="15975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системы образования является раскрытие способностей каждого ребёнка, воспитание личности, готовой к жизни к высокотехнологичном информационном обществе. Умение использовать информационные технологии, обучение в течении всей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6565"/>
            <a:ext cx="10515600" cy="357039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образование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 способствует развитию критического мышления. Логической строгости и алгоритмичности мышления, которые определяют успешность и результативность деятельности ребёнка в познании  мира вне и внутри себя. В процессе математического образования в детском саду осуществляется математическое развитие ребёнка.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4608"/>
            <a:ext cx="10515600" cy="48347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видах деятельности заложены огромные возможности для математического развития детей. При этом: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7" y="18571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обучения превращается   «в процесс усвоения … в других видах деятельности»;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-присутствует «ситуация  актуально побуждающая  и вынуждающая к расширению  и перестройке собственного опыта»;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-интуитивные знания , полученные детьми в обыденной жизни , становятся источником познавательных интересов.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 следует, что процесс логико-математического развития детей дошкольного возраста в современных условиях должен 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мыслительную деятельность , позволять ребёнку находить и осваивать способы познания окружающей действительности, развивать творческие способности  и уверенность в своих силах.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81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92"/>
            <a:ext cx="121079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5516"/>
            <a:ext cx="10515600" cy="18498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организации: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принуждения;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игровой динамики (от малых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большим);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-поддержка игровой атмосферы, реальных чувств детей;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-взаимосвязь игровой и неигровой деятельности;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5337"/>
            <a:ext cx="10515600" cy="380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-переход от простейших форм и способов осуществления игровых действий к сложным.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Результат освоения игр: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1.Развитие у ребёнка интереса к познанию («Хочу всё знать!»)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умения думать, осваивать сущность допущенной им ошибки,  прогнозировать дальнейший ход игры («Хочу играть в новую игру!», «Хочу играть по-другому!», «Давайте ещё поиграем!», «Жалко , что так мало…!»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Ребёнок становится более настойчивым, сосредоточенным в деятельности, способным к проявлению к инициативы.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6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55" y="2669627"/>
            <a:ext cx="10515600" cy="14504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ыслительной деятельности ребёнок получает знания , с помощью особых умственных операций: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синтез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абстрагирование                                  аналогия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2827283"/>
            <a:ext cx="10515600" cy="2837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3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логико – математических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представлений: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с математическим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логические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головоломки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стихах, загадки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–шутки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вопросы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9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Развивающая </a:t>
            </a:r>
            <a:r>
              <a:rPr lang="ru-RU" dirty="0">
                <a:solidFill>
                  <a:srgbClr val="FF0000"/>
                </a:solidFill>
              </a:rPr>
              <a:t>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должна быть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предметно-развивающая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и игровых пособий выделен отдельный уголок.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и задач для логического развития детей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4" y="3360463"/>
            <a:ext cx="2017987" cy="2528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87" y="3034642"/>
            <a:ext cx="2207173" cy="252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46" y="3318150"/>
            <a:ext cx="2198206" cy="2494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54" y="2928554"/>
            <a:ext cx="2213044" cy="25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0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73737"/>
            <a:ext cx="12128500" cy="6931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конструктора в логико – математическом развитии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606605"/>
            <a:ext cx="2900855" cy="24594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606605"/>
            <a:ext cx="2858813" cy="237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60" y="1606605"/>
            <a:ext cx="2837794" cy="2354317"/>
          </a:xfrm>
          <a:prstGeom prst="rect">
            <a:avLst/>
          </a:prstGeom>
        </p:spPr>
      </p:pic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/>
          <p:cNvSpPr>
            <a:spLocks noChangeAspect="1" noChangeArrowheads="1"/>
          </p:cNvSpPr>
          <p:nvPr/>
        </p:nvSpPr>
        <p:spPr bwMode="auto">
          <a:xfrm>
            <a:off x="7430814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/>
          <p:cNvSpPr>
            <a:spLocks noChangeAspect="1" noChangeArrowheads="1"/>
          </p:cNvSpPr>
          <p:nvPr/>
        </p:nvSpPr>
        <p:spPr bwMode="auto">
          <a:xfrm>
            <a:off x="9779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7" y="4030500"/>
            <a:ext cx="2680137" cy="2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2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813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Особенности использования логико- математических игр в работе с детьми старшего дошкольного возраста</vt:lpstr>
      <vt:lpstr>Актуальность проблемы: В математике заложены огромные возможности для развития мышления детей в процессе их обучения с самого раннего возраста.</vt:lpstr>
      <vt:lpstr>Главной задачей  современной системы образования является раскрытие способностей каждого ребёнка, воспитание личности, готовой к жизни к высокотехнологичном информационном обществе. Умение использовать информационные технологии, обучение в течении всей жизни.</vt:lpstr>
      <vt:lpstr>В детских видах деятельности заложены огромные возможности для математического развития детей. При этом: </vt:lpstr>
      <vt:lpstr>                                       Принципы организации: -отсутствие принуждения; -развитие игровой динамики (от малых успехов к большим); -поддержка игровой атмосферы, реальных чувств детей; -взаимосвязь игровой и неигровой деятельности; </vt:lpstr>
      <vt:lpstr>   В процессе мыслительной деятельности ребёнок получает знания , с помощью особых умственных операций:  обобщение                                         сериация                               сравнение анализ                                               систематизация                                   синтез  классификация абстрагирование                                  аналогия</vt:lpstr>
      <vt:lpstr>Развитие логико – математических представлений:</vt:lpstr>
      <vt:lpstr>                Развивающая среда</vt:lpstr>
      <vt:lpstr>Использования конструктора в логико – математическом развитии</vt:lpstr>
      <vt:lpstr>Игры из серии « Форма и цвет» Настольно- печатные игры </vt:lpstr>
      <vt:lpstr>Презентация PowerPoint</vt:lpstr>
      <vt:lpstr>          Решение логических задач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использования логико- математических игр в работе с детьми старшего дошкольного возраста</dc:title>
  <dc:creator>Пользователь</dc:creator>
  <cp:lastModifiedBy>Пользователь</cp:lastModifiedBy>
  <cp:revision>32</cp:revision>
  <dcterms:created xsi:type="dcterms:W3CDTF">2019-01-13T04:50:51Z</dcterms:created>
  <dcterms:modified xsi:type="dcterms:W3CDTF">2019-01-15T06:16:23Z</dcterms:modified>
</cp:coreProperties>
</file>