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6" r:id="rId4"/>
    <p:sldId id="290" r:id="rId5"/>
    <p:sldId id="287" r:id="rId6"/>
    <p:sldId id="292" r:id="rId7"/>
    <p:sldId id="291" r:id="rId8"/>
    <p:sldId id="289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5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EAEB3-7B4D-45FA-BEAE-CAC31283C67E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2BD7-14D0-4473-8C3D-B77C3724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2BD7-14D0-4473-8C3D-B77C372474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455614-D832-42C6-8DC9-F772B7D3BDD6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6DB048-D1A2-4843-A1D7-E6726BD3C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57216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Развитие познавательно-речевой активности дошкольников средствами проектно-исследовательской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Тимофеева Татьяна Николаевна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Кыштовка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ru-RU" dirty="0" smtClean="0"/>
              <a:t>  Вместе с игровой, экспериментирование имеет  огромное значение в развитии личности ребёнка, в процессе</a:t>
            </a:r>
          </a:p>
          <a:p>
            <a:pPr>
              <a:buNone/>
            </a:pPr>
            <a:r>
              <a:rPr lang="ru-RU" dirty="0" smtClean="0"/>
              <a:t>   экспериментирования идёт обогащение памяти ребёнка, активизируются его мыслительные процессы.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7" name="Picture 1" descr="D:\sne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60082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ru-RU" dirty="0" smtClean="0"/>
              <a:t>Проведение экспериментов, занимательных опытов,</a:t>
            </a:r>
          </a:p>
          <a:p>
            <a:pPr>
              <a:buNone/>
            </a:pPr>
            <a:r>
              <a:rPr lang="ru-RU" dirty="0" smtClean="0"/>
              <a:t>              коллекционирование развивает наблюдательность, расширяют кругозор</a:t>
            </a:r>
          </a:p>
          <a:p>
            <a:pPr>
              <a:buNone/>
            </a:pPr>
            <a:r>
              <a:rPr lang="ru-RU" dirty="0" smtClean="0"/>
              <a:t>   детей, углубляет знания, приводит к       сдвигам в речевом развитии.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skachatkartinki.ru/img/picture/Jun/06/102c1d00339aa1d2d74dda23100e1d99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00372"/>
            <a:ext cx="605949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Речь сопровождает и совершенствует познавательную деятельность детей, делает более целенаправленной и осознанной трудовую активность, обогащает игры, способствует проявлению творчества и фантазии в изобразительной, музыкальной, литературной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 descr="http://i47.fastpic.ru/big/2012/1110/c1/9b50859cc54fc660ab7be6d7e32a2f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214686"/>
            <a:ext cx="621510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Игры-эксперименты — особая группа игр, которые очень эффективны в решении познавательно-речевых задач, а так же интересны и увлекательны для дошкольников.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www.chitalnya.ru/upload2/955/63bc0cdccd38fa06c93f417c5403c6d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643182"/>
            <a:ext cx="341629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процессе эксперимента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Необходимость давать отчет об увиденном, формулировать обнаруженные закономерности и выводы, что стимулирует речевое развитие.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r>
              <a:rPr lang="ru-RU" dirty="0" smtClean="0"/>
              <a:t>В результате усвоения детьми причинно-следственных связей обогащается словарный запас детей, улучшается грамматический строй речи (образование прилагательных от существительных, образование множественного числа существительных). Развитие получает такой вид св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зной речи, как описательный рассказ.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Исследовательская деятельность позволяет организовать обучение так, чтобы ребенок смог задавать вопросы и самостоятельно находить на них ответы.</a:t>
            </a:r>
          </a:p>
          <a:p>
            <a:r>
              <a:rPr lang="ru-RU" dirty="0" smtClean="0"/>
              <a:t>Исследования представляют, возможность ребенку самому найти ответы на вопросы «как? » и «почему? ».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r>
              <a:rPr lang="ru-RU" dirty="0" smtClean="0"/>
              <a:t>Исследовательская активность — естественное состояние ребенка, он настроен на познание мира, он хочет все знать. Исследовать, открыть, изучить — значит сделать шаг в неизведанное. Это огромная возможность для детей думать, пробовать, экспериментировать, а самое главное </a:t>
            </a:r>
            <a:r>
              <a:rPr lang="ru-RU" dirty="0" err="1" smtClean="0"/>
              <a:t>самовыражаться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://rodnischok.ru/images/news/2014-12-17/%D0%9F%D1%80%D0%B5%D0%B4%D1%81%D1%82%D0%B0%D0%B2%D0%BB%D0%B5%D0%BD%D0%B8%D0%B5-%D0%BE%D0%B1-%D0%BE%D0%BA%D1%80%D1%83%D0%B6%D0%B0%D1%8E%D1%89%D0%B5%D0%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3916359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/>
          <a:lstStyle/>
          <a:p>
            <a:r>
              <a:rPr lang="ru-RU" dirty="0" smtClean="0"/>
              <a:t>В каждой исследовательской деятельности предусматривается решение речевых задач: подбор определений к различным словам, упражнения в подборе слов, разгадывание загадок, развивается  диалогическая и монологическая речь и детей необходимо учить правильно строить свои высказывания в соответствии с услышанным и увиденным.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r>
              <a:rPr lang="ru-RU" dirty="0" smtClean="0"/>
              <a:t>Одно из направлений детской экспериментальной деятельности, которое мы активно используем, — опыты. Они проводятся как на занятиях, так и в свободной самостоятельной и совместной с воспитателем деятельности. Опыт — это наблюдение за явлениями природы, которое производится в специально организованных условиях.</a:t>
            </a:r>
          </a:p>
          <a:p>
            <a:endParaRPr lang="ru-RU" dirty="0"/>
          </a:p>
        </p:txBody>
      </p:sp>
      <p:pic>
        <p:nvPicPr>
          <p:cNvPr id="4098" name="Picture 2" descr="http://logopedy.ru/portal/images/stories/Photo/mnemotabl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312420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r>
              <a:rPr lang="ru-RU" dirty="0"/>
              <a:t>дошкольный возраст – это благоприятный </a:t>
            </a:r>
            <a:r>
              <a:rPr lang="ru-RU" dirty="0" smtClean="0"/>
              <a:t>период  </a:t>
            </a:r>
            <a:r>
              <a:rPr lang="ru-RU" dirty="0"/>
              <a:t>для развития всех сторон речи, расширения и обогащения детских представлений о разнообразии окружающего мира.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700" name="Picture 4" descr="https://portal.iv-edu.ru/dep/mouolegrn/mbdou_solnishko/DocLib/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720250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организации и проведении опытов можно выделить несколько этапов:</a:t>
            </a:r>
          </a:p>
          <a:p>
            <a:r>
              <a:rPr lang="ru-RU" dirty="0" smtClean="0"/>
              <a:t>1. Постановка проблемы (задачи) .</a:t>
            </a:r>
          </a:p>
          <a:p>
            <a:r>
              <a:rPr lang="ru-RU" dirty="0" smtClean="0"/>
              <a:t>2. Поиск путей решения проблемы.</a:t>
            </a:r>
          </a:p>
          <a:p>
            <a:r>
              <a:rPr lang="ru-RU" dirty="0" smtClean="0"/>
              <a:t>3. Проведение опытов.</a:t>
            </a:r>
          </a:p>
          <a:p>
            <a:r>
              <a:rPr lang="ru-RU" dirty="0" smtClean="0"/>
              <a:t>4. Фиксация наблюдений.</a:t>
            </a:r>
          </a:p>
          <a:p>
            <a:r>
              <a:rPr lang="ru-RU" dirty="0" smtClean="0"/>
              <a:t>5. Обсуждение результатов и формулировка выводов.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/>
          <a:lstStyle/>
          <a:p>
            <a:r>
              <a:rPr lang="ru-RU" dirty="0" smtClean="0"/>
              <a:t>Познавательная задача эксперимента должна быть ясно и четко сформулирована. Ее решение требует анализа, соотнесения известных и неизвестных данных. В ходе опыта дети высказывают свои предположения о причинах наблюдаемого явления, выбирают способ решения познавательной задачи. Благодаря опытам у детей развиваются  способности сравнивать, сопоставлять, делать выводы, высказывать свои суждения и умозаключения.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«Дети сами любят искать, сами находить. В этом их сила. Мы часто перегружаем детей книгами, впечатлениями, не помогаем им отбирать то главное, что ведет в глубину своих собственных мыслей и творчества. Детям, как растениям, нужно гораздо больше свободы, возможности познать себя».</a:t>
            </a:r>
          </a:p>
          <a:p>
            <a:pPr>
              <a:lnSpc>
                <a:spcPct val="150000"/>
              </a:lnSpc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Альберт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Эйнштей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Основная цель речевого развития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формирования устной речи и навыков речевого общения с окружающими на основе овладения литературным языком.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 речи ребёнка и представления об окружающем мире, научить видеть в нем закономерности.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r>
              <a:rPr lang="ru-RU" dirty="0" smtClean="0"/>
              <a:t>Проблема развития речи является одной из актуальных. Педагогу приходится использовать в практике разнообразные педагогические технологии. Педагогические технологии – это инструментарий, при помощи которого решаются задачи.</a:t>
            </a:r>
          </a:p>
          <a:p>
            <a:r>
              <a:rPr lang="ru-RU" dirty="0" smtClean="0"/>
              <a:t>Современные педагогические технологии в дошкольном образовании направлены на реализацию государственных стандартов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К числу современных образовательных технологий можно отнести</a:t>
            </a:r>
            <a:r>
              <a:rPr lang="ru-RU" i="1" dirty="0" smtClean="0"/>
              <a:t>:</a:t>
            </a:r>
          </a:p>
          <a:p>
            <a:r>
              <a:rPr lang="ru-RU" dirty="0" smtClean="0"/>
              <a:t>здоровье сберегающие технологии;</a:t>
            </a:r>
          </a:p>
          <a:p>
            <a:r>
              <a:rPr lang="ru-RU" dirty="0" smtClean="0"/>
              <a:t>технологии проектной деятельности</a:t>
            </a:r>
          </a:p>
          <a:p>
            <a:r>
              <a:rPr lang="ru-RU" dirty="0" smtClean="0"/>
              <a:t>технология исследовательской деятельности</a:t>
            </a:r>
          </a:p>
          <a:p>
            <a:r>
              <a:rPr lang="ru-RU" dirty="0" smtClean="0"/>
              <a:t> информационно-коммуникационные технологии;</a:t>
            </a:r>
          </a:p>
          <a:p>
            <a:r>
              <a:rPr lang="ru-RU" dirty="0" smtClean="0"/>
              <a:t>личностно-ориентированные технологии;</a:t>
            </a:r>
          </a:p>
          <a:p>
            <a:r>
              <a:rPr lang="ru-RU" dirty="0" smtClean="0"/>
              <a:t>игровая технология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Вся работа строится на следующих принципах:</a:t>
            </a:r>
          </a:p>
          <a:p>
            <a:pPr lvl="0"/>
            <a:r>
              <a:rPr lang="ru-RU" b="1" i="1" dirty="0" smtClean="0"/>
              <a:t>принцип интеграции</a:t>
            </a:r>
            <a:r>
              <a:rPr lang="ru-RU" dirty="0" smtClean="0"/>
              <a:t> позволяет  знакомить детей с разными областями знаний, тесно связанных между собой.</a:t>
            </a:r>
          </a:p>
          <a:p>
            <a:pPr lvl="0"/>
            <a:r>
              <a:rPr lang="ru-RU" dirty="0" smtClean="0"/>
              <a:t>принцип </a:t>
            </a:r>
            <a:r>
              <a:rPr lang="ru-RU" b="1" i="1" dirty="0" smtClean="0"/>
              <a:t>деятельности и интерактивности</a:t>
            </a:r>
            <a:r>
              <a:rPr lang="ru-RU" dirty="0" smtClean="0"/>
              <a:t> предоставляет ребенку возможность реализовывать разные виды детской деятельности, поддерживать детскую инициативу.</a:t>
            </a:r>
          </a:p>
          <a:p>
            <a:pPr lvl="0"/>
            <a:r>
              <a:rPr lang="ru-RU" b="1" i="1" dirty="0" smtClean="0"/>
              <a:t>принцип научности</a:t>
            </a:r>
            <a:r>
              <a:rPr lang="ru-RU" dirty="0" smtClean="0"/>
              <a:t> подразумевает, что все сведения должны достоверно объяснять различные процессы, явления на доступном и в то же время научном уровне.</a:t>
            </a:r>
          </a:p>
          <a:p>
            <a:pPr lvl="0"/>
            <a:r>
              <a:rPr lang="ru-RU" b="1" i="1" dirty="0" smtClean="0"/>
              <a:t>принцип </a:t>
            </a:r>
            <a:r>
              <a:rPr lang="ru-RU" b="1" i="1" dirty="0" err="1" smtClean="0"/>
              <a:t>природосообразности</a:t>
            </a:r>
            <a:r>
              <a:rPr lang="ru-RU" dirty="0" smtClean="0"/>
              <a:t> позволяет учитывать психофизиологические особенности детей каждого возраста, следовать объективным законам их развития и создавать условия для раскрытия личностного потенциала ребенка;</a:t>
            </a:r>
          </a:p>
          <a:p>
            <a:pPr lvl="0"/>
            <a:r>
              <a:rPr lang="ru-RU" b="1" i="1" dirty="0" smtClean="0"/>
              <a:t>принцип партнерства</a:t>
            </a:r>
            <a:r>
              <a:rPr lang="ru-RU" dirty="0" smtClean="0"/>
              <a:t> связан тесно с реализацией прав ребенка, обеспечивает тесное сотрудничество взрослых 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Учитывая, актуальность  проблемы  развития познавательно-творческой активности каждого ребенка, в образовательной деятельности использую проектно-исследовательскую технологию, построенную на использовании групповых и индивидуальных детских исследовательских проектов: </a:t>
            </a:r>
            <a:r>
              <a:rPr lang="ru-RU" dirty="0" err="1" smtClean="0"/>
              <a:t>исследовательско</a:t>
            </a:r>
            <a:r>
              <a:rPr lang="ru-RU" dirty="0" smtClean="0"/>
              <a:t> - игровых, творческо-исследовательских, информационно-исследовательских, практико-ориентированных, которые, прежде всего, направлены на решение исследовательской задачи, экспериментирование и поиск, помогают развивать свободную творческую личность, способную активно действовать, нестандартно мыслить, находить оригинальные решения любых жизненных проблем.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r>
              <a:rPr lang="ru-RU" dirty="0" smtClean="0"/>
              <a:t>Ценность внедрения метода экспериментирования заключается в том,</a:t>
            </a:r>
          </a:p>
          <a:p>
            <a:pPr>
              <a:buNone/>
            </a:pPr>
            <a:r>
              <a:rPr lang="ru-RU" dirty="0" smtClean="0"/>
              <a:t>   что ребёнок познает объект в ходе практической деятельности с ним,</a:t>
            </a:r>
          </a:p>
          <a:p>
            <a:pPr>
              <a:buNone/>
            </a:pPr>
            <a:r>
              <a:rPr lang="ru-RU" dirty="0" smtClean="0"/>
              <a:t>   осуществляемые ребёнком практические действия выполняют</a:t>
            </a:r>
          </a:p>
          <a:p>
            <a:pPr>
              <a:buNone/>
            </a:pPr>
            <a:r>
              <a:rPr lang="ru-RU" dirty="0" smtClean="0"/>
              <a:t>   познавательную, ориентировочно - исследовательскую функции.</a:t>
            </a:r>
          </a:p>
          <a:p>
            <a:endParaRPr lang="ru-RU" dirty="0"/>
          </a:p>
        </p:txBody>
      </p:sp>
      <p:pic>
        <p:nvPicPr>
          <p:cNvPr id="4" name="Picture 2" descr="http://svelogoped.ucoz.ru/doRAG5_K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86190"/>
            <a:ext cx="4762500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672</Words>
  <Application>Microsoft Office PowerPoint</Application>
  <PresentationFormat>Экран (4:3)</PresentationFormat>
  <Paragraphs>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Развитие познавательно-речевой активности дошкольников средствами проектно-исследовательской деятельности  Выполнила:  воспитатель 1 квалификационной категории Тимофеева Татьяна Николаевна   с. Кыштовка   2016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познавательно-речевой активности дошкольников средствами проектно-исследовательской деятельности </dc:title>
  <dc:creator>Ольга</dc:creator>
  <cp:lastModifiedBy>acer</cp:lastModifiedBy>
  <cp:revision>68</cp:revision>
  <dcterms:created xsi:type="dcterms:W3CDTF">2016-02-20T08:14:08Z</dcterms:created>
  <dcterms:modified xsi:type="dcterms:W3CDTF">2019-03-12T04:05:17Z</dcterms:modified>
</cp:coreProperties>
</file>