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84" r:id="rId5"/>
    <p:sldId id="285" r:id="rId6"/>
    <p:sldId id="289" r:id="rId7"/>
    <p:sldId id="259" r:id="rId8"/>
    <p:sldId id="260" r:id="rId9"/>
    <p:sldId id="263" r:id="rId10"/>
    <p:sldId id="265" r:id="rId11"/>
    <p:sldId id="266" r:id="rId12"/>
    <p:sldId id="267" r:id="rId13"/>
    <p:sldId id="268" r:id="rId14"/>
    <p:sldId id="290" r:id="rId15"/>
    <p:sldId id="288" r:id="rId16"/>
    <p:sldId id="287" r:id="rId17"/>
    <p:sldId id="270" r:id="rId18"/>
    <p:sldId id="277" r:id="rId19"/>
    <p:sldId id="271" r:id="rId20"/>
    <p:sldId id="272" r:id="rId21"/>
    <p:sldId id="273" r:id="rId22"/>
    <p:sldId id="274" r:id="rId23"/>
    <p:sldId id="276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13" autoAdjust="0"/>
  </p:normalViewPr>
  <p:slideViewPr>
    <p:cSldViewPr>
      <p:cViewPr varScale="1">
        <p:scale>
          <a:sx n="84" d="100"/>
          <a:sy n="84" d="100"/>
        </p:scale>
        <p:origin x="158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514" y="-127908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7486600" cy="122413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МКДОУ  детский сад «Ласточка»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412776"/>
            <a:ext cx="8064896" cy="4608512"/>
          </a:xfrm>
        </p:spPr>
        <p:txBody>
          <a:bodyPr>
            <a:normAutofit/>
          </a:bodyPr>
          <a:lstStyle/>
          <a:p>
            <a:r>
              <a:rPr lang="ru-RU" sz="3700" b="1" i="1" dirty="0" smtClean="0">
                <a:solidFill>
                  <a:srgbClr val="7030A0"/>
                </a:solidFill>
              </a:rPr>
              <a:t>Творчески – информационный проект</a:t>
            </a:r>
          </a:p>
          <a:p>
            <a:r>
              <a:rPr lang="ru-RU" sz="4400" b="1" i="1" smtClean="0">
                <a:solidFill>
                  <a:srgbClr val="7030A0"/>
                </a:solidFill>
              </a:rPr>
              <a:t>«Весёлый </a:t>
            </a:r>
            <a:r>
              <a:rPr lang="ru-RU" sz="4400" b="1" i="1" dirty="0" smtClean="0">
                <a:solidFill>
                  <a:srgbClr val="7030A0"/>
                </a:solidFill>
              </a:rPr>
              <a:t>снеговик»</a:t>
            </a:r>
          </a:p>
          <a:p>
            <a:endParaRPr lang="ru-RU" sz="2000" b="1" dirty="0" smtClean="0"/>
          </a:p>
          <a:p>
            <a:pPr algn="r"/>
            <a:r>
              <a:rPr lang="ru-RU" sz="2000" b="1" dirty="0" smtClean="0">
                <a:solidFill>
                  <a:srgbClr val="7030A0"/>
                </a:solidFill>
              </a:rPr>
              <a:t> Воспитатель:  </a:t>
            </a:r>
          </a:p>
          <a:p>
            <a:pPr algn="r"/>
            <a:r>
              <a:rPr lang="ru-RU" sz="2000" b="1" dirty="0" smtClean="0">
                <a:solidFill>
                  <a:srgbClr val="7030A0"/>
                </a:solidFill>
              </a:rPr>
              <a:t>1 квалификационной категории                                                </a:t>
            </a:r>
          </a:p>
          <a:p>
            <a:pPr algn="r"/>
            <a:r>
              <a:rPr lang="ru-RU" sz="2000" b="1" dirty="0" smtClean="0">
                <a:solidFill>
                  <a:srgbClr val="7030A0"/>
                </a:solidFill>
              </a:rPr>
              <a:t>                                        Тимофеева Т.Н. </a:t>
            </a:r>
            <a:endParaRPr lang="ru-RU" sz="2000" b="1" dirty="0" smtClean="0"/>
          </a:p>
          <a:p>
            <a:pPr algn="r"/>
            <a:endParaRPr lang="ru-RU" sz="2000" b="1" dirty="0" smtClean="0"/>
          </a:p>
          <a:p>
            <a:pPr algn="r"/>
            <a:r>
              <a:rPr lang="ru-RU" sz="2000" b="1" dirty="0" smtClean="0"/>
              <a:t>                                                          </a:t>
            </a:r>
          </a:p>
          <a:p>
            <a:pPr algn="r"/>
            <a:r>
              <a:rPr lang="ru-RU" sz="2000" b="1" dirty="0" smtClean="0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5" name="Рисунок 4" descr="снеговичок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3185592"/>
            <a:ext cx="3672408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0"/>
            <a:ext cx="7772400" cy="121444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Интеграция темы по образовательным областям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1643050"/>
            <a:ext cx="7848872" cy="3888432"/>
          </a:xfrm>
        </p:spPr>
        <p:txBody>
          <a:bodyPr>
            <a:noAutofit/>
          </a:bodyPr>
          <a:lstStyle/>
          <a:p>
            <a:pPr algn="l"/>
            <a:r>
              <a:rPr lang="ru-RU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Речевое развитие</a:t>
            </a:r>
          </a:p>
          <a:p>
            <a:pPr algn="l"/>
            <a:r>
              <a:rPr lang="ru-RU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</a:p>
          <a:p>
            <a:pPr algn="l"/>
            <a:r>
              <a:rPr lang="ru-RU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Познавательные беседы</a:t>
            </a:r>
          </a:p>
          <a:p>
            <a:pPr algn="l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«История Снеговика»</a:t>
            </a:r>
          </a:p>
          <a:p>
            <a:pPr algn="l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Составление рассказов из личного опыта «Как я лепил снеговика»</a:t>
            </a:r>
          </a:p>
          <a:p>
            <a:pPr algn="l"/>
            <a:r>
              <a:rPr lang="ru-RU" sz="24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Дидактические упражнения:</a:t>
            </a:r>
          </a:p>
          <a:p>
            <a:pPr algn="l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«Составление предложений со словом снеговик»</a:t>
            </a:r>
          </a:p>
          <a:p>
            <a:pPr algn="l">
              <a:buFont typeface="Arial" charset="0"/>
              <a:buChar char="•"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«Родные слова» (придумывание  родственных</a:t>
            </a:r>
          </a:p>
          <a:p>
            <a:pPr algn="l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слов к слову – снег).</a:t>
            </a:r>
          </a:p>
          <a:p>
            <a:pPr algn="l"/>
            <a:endParaRPr lang="ru-RU" sz="2400" b="1" i="1" u="sng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71480"/>
            <a:ext cx="7772400" cy="128588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Социально – коммуникативное развитие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1357298"/>
            <a:ext cx="8136904" cy="5143536"/>
          </a:xfrm>
        </p:spPr>
        <p:txBody>
          <a:bodyPr>
            <a:normAutofit/>
          </a:bodyPr>
          <a:lstStyle/>
          <a:p>
            <a:pPr algn="l"/>
            <a:endParaRPr lang="ru-RU" sz="3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3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Рассказы воспитателя и детей.</a:t>
            </a:r>
          </a:p>
          <a:p>
            <a:pPr algn="l"/>
            <a:r>
              <a:rPr lang="ru-RU" sz="3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Посильный труд  детей на участке: скатывание       снежных комков для лепки снеговиков.</a:t>
            </a:r>
          </a:p>
          <a:p>
            <a:pPr algn="l"/>
            <a:r>
              <a:rPr lang="ru-RU" sz="3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Лепка детьми снеговиков из снежных комков.</a:t>
            </a:r>
          </a:p>
          <a:p>
            <a:pPr algn="l"/>
            <a:r>
              <a:rPr lang="ru-RU" sz="3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Сюжетно-ролевые игры: «Праздник елки»,</a:t>
            </a:r>
          </a:p>
          <a:p>
            <a:pPr algn="l"/>
            <a:r>
              <a:rPr lang="ru-RU" sz="3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гостях у лесных зверей».</a:t>
            </a:r>
          </a:p>
          <a:p>
            <a:pPr algn="l"/>
            <a:r>
              <a:rPr lang="ru-RU" sz="3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Оформление выставки.</a:t>
            </a:r>
          </a:p>
          <a:p>
            <a:pPr algn="l"/>
            <a:endParaRPr lang="ru-RU" b="1" i="1" dirty="0" smtClean="0"/>
          </a:p>
          <a:p>
            <a:pPr algn="l">
              <a:buFont typeface="Wingdings" pitchFamily="2" charset="2"/>
              <a:buChar char="ü"/>
            </a:pPr>
            <a:endParaRPr lang="ru-RU" b="1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71480"/>
            <a:ext cx="8651304" cy="142876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Художественно – эстетическое развитие</a:t>
            </a:r>
            <a:b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Речевое развитие 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6792"/>
            <a:ext cx="8568952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Чтение: В.Глухих «Сказка о снеговиках», Е.Павлова «Как снеговики маму искали», «Снеговик»; О.Корнеева «Снеговик».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Чтение стихов о снеговиках: </a:t>
            </a: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А.Барто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«Не одна», В.Степанов «Зимние качели», </a:t>
            </a: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Ж.Превер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«Зимняя песенка для детей».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Заучивание стихов.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Рисование «Зимние забавы»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Лепка «Снеговик на елке»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Аппликация «Как мы гуляем зимой»</a:t>
            </a:r>
            <a:endParaRPr lang="ru-RU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42918"/>
            <a:ext cx="8280920" cy="1357322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Физическое развитие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844824"/>
            <a:ext cx="8784976" cy="3793976"/>
          </a:xfrm>
        </p:spPr>
        <p:txBody>
          <a:bodyPr>
            <a:normAutofit fontScale="92500" lnSpcReduction="10000"/>
          </a:bodyPr>
          <a:lstStyle/>
          <a:p>
            <a:pPr algn="l"/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Знакомство с правилами поведения на участке</a:t>
            </a:r>
          </a:p>
          <a:p>
            <a:pPr algn="l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детского сада, при проведении подвижных игр и игр со снегом.</a:t>
            </a:r>
          </a:p>
          <a:p>
            <a:pPr algn="l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Использование зимней тематики в комплексах гимнастики после сна, артикуляционной и других гимнастик.</a:t>
            </a:r>
          </a:p>
          <a:p>
            <a:pPr algn="l"/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92869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  <a:endParaRPr lang="ru-RU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повышение познавательного интереса,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углубленные знания детей о сезонных изменениях в природе в зимнее время    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развитие  связной  речи, обогащение  словаря.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оформление выставки рисунков и поделок на тему «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Весёлые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снеговики», 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развитие исследовательской деятельности и творческих способностей в    ходе практической деятельности 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приобщение  родителей  в творческую  работу с детьми, укрепление  заинтересованности в  сотрудничестве с  детским  садом.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85725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-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 родителей с планом работы  по проекту.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Вызвать  интерес  к  совместной  работе ( ребенок – педагог –родитель).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Изготовление  поделок 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Подбор книг родителями;                                                                                                       - Выставка  книг об «Истории о Снеговика», сказок, стихов организованная в группе; </a:t>
            </a:r>
            <a:r>
              <a:rPr lang="ru-RU" dirty="0" smtClean="0">
                <a:solidFill>
                  <a:srgbClr val="002060"/>
                </a:solidFill>
              </a:rPr>
              <a:t>                                                                 </a:t>
            </a:r>
            <a:r>
              <a:rPr lang="ru-RU" dirty="0" smtClean="0">
                <a:solidFill>
                  <a:srgbClr val="0070C0"/>
                </a:solidFill>
              </a:rPr>
              <a:t>                                                               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Итоговые мероприятия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 Создание выставки «Весёлые снеговики»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 Вечер досуга «Весёлый снеговик»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:\94438102_instruktsiyakaklepitsnegovi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8640960" cy="5239484"/>
          </a:xfrm>
          <a:prstGeom prst="rect">
            <a:avLst/>
          </a:prstGeom>
          <a:noFill/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MPAQ\Desktop\всё к проекту\фото к проекту\S16500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AQ\Desktop\всё к проекту\фото к проекту\S16500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14356"/>
            <a:ext cx="7702624" cy="857256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7030A0"/>
                </a:solidFill>
              </a:rPr>
              <a:t>Паспорт проекта</a:t>
            </a:r>
            <a:endParaRPr lang="ru-RU" sz="4800" b="1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643050"/>
            <a:ext cx="8208912" cy="4738278"/>
          </a:xfrm>
        </p:spPr>
        <p:txBody>
          <a:bodyPr>
            <a:normAutofit/>
          </a:bodyPr>
          <a:lstStyle/>
          <a:p>
            <a:pPr algn="just"/>
            <a:r>
              <a:rPr lang="ru-RU" sz="22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Вид проекта:</a:t>
            </a:r>
          </a:p>
          <a:p>
            <a:pPr algn="just"/>
            <a:r>
              <a:rPr lang="ru-RU" sz="2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Творчески-информационный  </a:t>
            </a:r>
          </a:p>
          <a:p>
            <a:pPr algn="just"/>
            <a:r>
              <a:rPr lang="ru-RU" sz="22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Тип проекта:</a:t>
            </a:r>
          </a:p>
          <a:p>
            <a:pPr algn="just"/>
            <a:r>
              <a:rPr lang="ru-RU" sz="2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коллективный, краткосрочный</a:t>
            </a:r>
          </a:p>
          <a:p>
            <a:pPr algn="just"/>
            <a:r>
              <a:rPr lang="ru-RU" sz="22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</a:p>
          <a:p>
            <a:pPr algn="just"/>
            <a:r>
              <a:rPr lang="ru-RU" sz="2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дети и родители подготовительной группы, воспитатель</a:t>
            </a:r>
          </a:p>
          <a:p>
            <a:pPr algn="just"/>
            <a:r>
              <a:rPr lang="ru-RU" sz="22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</a:p>
          <a:p>
            <a:pPr algn="just"/>
            <a:r>
              <a:rPr lang="ru-RU" sz="2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краткосрочный (2 недели)</a:t>
            </a:r>
          </a:p>
          <a:p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PAQ\Desktop\всё к проекту\фото к проекту\S16500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MPAQ\Desktop\всё к проекту\фото к проекту\S16500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OMPAQ\Desktop\всё к проекту\фото к проекту\S16500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OMPAQ\Desktop\всё к проекту\фото к проекту\S1650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214291"/>
            <a:ext cx="4165954" cy="3214710"/>
          </a:xfrm>
          <a:prstGeom prst="rect">
            <a:avLst/>
          </a:prstGeom>
          <a:noFill/>
        </p:spPr>
      </p:pic>
      <p:pic>
        <p:nvPicPr>
          <p:cNvPr id="6147" name="Picture 3" descr="C:\Users\COMPAQ\Desktop\всё к проекту\фото к проекту\S1650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214686"/>
            <a:ext cx="4714908" cy="335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COMPAQ\Desktop\всё к проекту\фото к проекту\S165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357166"/>
            <a:ext cx="4308830" cy="3643339"/>
          </a:xfrm>
          <a:prstGeom prst="rect">
            <a:avLst/>
          </a:prstGeom>
          <a:noFill/>
        </p:spPr>
      </p:pic>
      <p:pic>
        <p:nvPicPr>
          <p:cNvPr id="7172" name="Picture 4" descr="C:\Users\COMPAQ\Desktop\всё к проекту\фото к проекту\S165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000372"/>
            <a:ext cx="4429156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OMPAQ\Desktop\всё к проекту\фото к проекту\S16500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OMPAQ\Desktop\всё к проекту\фото к проекту\S165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14290"/>
            <a:ext cx="4429156" cy="3071834"/>
          </a:xfrm>
          <a:prstGeom prst="rect">
            <a:avLst/>
          </a:prstGeom>
          <a:noFill/>
        </p:spPr>
      </p:pic>
      <p:pic>
        <p:nvPicPr>
          <p:cNvPr id="8195" name="Picture 3" descr="C:\Users\COMPAQ\Desktop\всё к проекту\фото к проекту\S165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857628"/>
            <a:ext cx="5000660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OMPAQ\Desktop\всё к проекту\фото к проекту\S1650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8046156" cy="3357562"/>
          </a:xfrm>
          <a:prstGeom prst="rect">
            <a:avLst/>
          </a:prstGeom>
          <a:noFill/>
        </p:spPr>
      </p:pic>
      <p:pic>
        <p:nvPicPr>
          <p:cNvPr id="10243" name="Picture 3" descr="C:\Users\COMPAQ\Desktop\всё к проекту\фото к проекту\S165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580" y="3357562"/>
            <a:ext cx="6429420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OMPAQ\Desktop\всё к проекту\фото к проекту\S1660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000132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Этапы работы над проектом: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этап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организация «точка удивления», возбуждающей интерес детей и создающий мотивацию для познавательной активности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этап – планирование  (совместная деятельность детей, родителей, воспитателей)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этап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реализация запланированных мероприятий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 этап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взаимодействие с семьями детей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5 этап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заключительный ( итоговое </a:t>
            </a:r>
          </a:p>
          <a:p>
            <a:pPr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мероприятие).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514" y="-127908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Проблема:</a:t>
            </a:r>
            <a:r>
              <a:rPr lang="ru-RU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В начале зимы, дети лепили снеговика. Получился  очень красивый снеговик, который, украсил своим видом участок. Но на следующий день пошел дождь  и снеговик растаял. Детям стало интересно,   откуда же появился снеговик? И решили сделать проект о снеговике.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0328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Модель трёх вопросов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526097"/>
              </p:ext>
            </p:extLst>
          </p:nvPr>
        </p:nvGraphicFramePr>
        <p:xfrm>
          <a:off x="214282" y="1714500"/>
          <a:ext cx="8715436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1851"/>
                <a:gridCol w="2821851"/>
                <a:gridCol w="30717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Что мы знаем?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Что мы хотим узнать?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Где можно узнать?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Снеговика  лепят из снега на улице (Лера)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Снеговик состоит из трех разных комочков (Даша)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 снеговиков на голове ведро, а нос- морковка (Алёша)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Снеговиков можно раскрашивать красками, чтобы они стали цветными (Настя)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Откуда появился снеговик (Ира)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 чего можно сделать снеговика (Вика)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Какие бывают сказки о снеговиках (Валера)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Когда лепить снеговика, чтобы он не сломался? (Кирилл)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Почему снеговик круглый? (Настя)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Попросить воспитателя почитать в детских книгах, энциклопедиях. (Даша)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Посмотреть мультфильм по телевизору (Захар).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Посмотреть картинки где  нарисованы снеговики(Настя)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Попросить родителей найти про снеговиков в  интернете  (Лёва)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Спросить у мамы или бабушки, как они делали снеговиков, когда были маленькими (Лиза) 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Подготовительный этап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Определение темы проекта.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Формулировка цели и определение задач.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Составление плана реализации основного этапа проекта;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Подбор информационного, наглядного и технического материала для проекта;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Информирование родителей о </a:t>
            </a:r>
          </a:p>
          <a:p>
            <a:pPr marL="514350" indent="-514350">
              <a:buNone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задачах и содержании проекта.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71480"/>
            <a:ext cx="7772400" cy="107157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7030A0"/>
                </a:solidFill>
              </a:rPr>
              <a:t>Цель проекта</a:t>
            </a:r>
            <a:endParaRPr lang="ru-RU" sz="4800" b="1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340768"/>
            <a:ext cx="7848872" cy="4680520"/>
          </a:xfrm>
        </p:spPr>
        <p:txBody>
          <a:bodyPr/>
          <a:lstStyle/>
          <a:p>
            <a:endParaRPr lang="ru-RU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Расширение знаний детей о снеговике, истории его появления. Закрепление знаний о традициях Руси, развивать у детей мышление, фантазию, творческое воображение, учить детей совместной деятельности</a:t>
            </a:r>
          </a:p>
          <a:p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107157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7030A0"/>
                </a:solidFill>
              </a:rPr>
              <a:t>Задачи проекта</a:t>
            </a:r>
            <a:endParaRPr lang="ru-RU" sz="4800" b="1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484784"/>
            <a:ext cx="7920880" cy="4944612"/>
          </a:xfrm>
        </p:spPr>
        <p:txBody>
          <a:bodyPr>
            <a:normAutofit fontScale="77500" lnSpcReduction="20000"/>
          </a:bodyPr>
          <a:lstStyle/>
          <a:p>
            <a:pPr algn="l"/>
            <a:endParaRPr lang="ru-RU" dirty="0" smtClean="0">
              <a:solidFill>
                <a:srgbClr val="0070C0"/>
              </a:solidFill>
            </a:endParaRPr>
          </a:p>
          <a:p>
            <a:pPr algn="l"/>
            <a:r>
              <a:rPr lang="ru-RU" dirty="0" smtClean="0">
                <a:solidFill>
                  <a:srgbClr val="002060"/>
                </a:solidFill>
              </a:rPr>
              <a:t>1.	Познакомить с историей возникновения снеговика;</a:t>
            </a:r>
          </a:p>
          <a:p>
            <a:pPr algn="l"/>
            <a:r>
              <a:rPr lang="ru-RU" dirty="0" smtClean="0">
                <a:solidFill>
                  <a:srgbClr val="002060"/>
                </a:solidFill>
              </a:rPr>
              <a:t>2.	Воспитывать у детей любознательность ,любовь к русским народным  традиционным развлечениям</a:t>
            </a:r>
          </a:p>
          <a:p>
            <a:pPr algn="l"/>
            <a:r>
              <a:rPr lang="ru-RU" dirty="0" smtClean="0">
                <a:solidFill>
                  <a:srgbClr val="002060"/>
                </a:solidFill>
              </a:rPr>
              <a:t>3.      Содействовать формированию сотрудничать в детско  – родительских отношениях.</a:t>
            </a:r>
          </a:p>
          <a:p>
            <a:pPr algn="l"/>
            <a:r>
              <a:rPr lang="ru-RU" dirty="0" smtClean="0">
                <a:solidFill>
                  <a:srgbClr val="002060"/>
                </a:solidFill>
              </a:rPr>
              <a:t>4.	Развивать творческую активность детей, умение создавать образ снеговика различными способами.</a:t>
            </a:r>
          </a:p>
          <a:p>
            <a:pPr algn="l"/>
            <a:r>
              <a:rPr lang="ru-RU" dirty="0" smtClean="0">
                <a:solidFill>
                  <a:srgbClr val="002060"/>
                </a:solidFill>
              </a:rPr>
              <a:t>5.	Способствовать развитию познавательной активности, логического мышления, умению замечать изменения в природе, коммуникативных качеств.</a:t>
            </a:r>
          </a:p>
          <a:p>
            <a:pPr marL="514350" indent="-514350" algn="l">
              <a:buAutoNum type="arabicPeriod" startAt="6"/>
            </a:pPr>
            <a:r>
              <a:rPr lang="ru-RU" dirty="0" smtClean="0">
                <a:solidFill>
                  <a:srgbClr val="002060"/>
                </a:solidFill>
              </a:rPr>
              <a:t>Закрепить знания детей о свойствах </a:t>
            </a:r>
          </a:p>
          <a:p>
            <a:pPr marL="514350" indent="-514350" algn="l"/>
            <a:r>
              <a:rPr lang="ru-RU" dirty="0" smtClean="0">
                <a:solidFill>
                  <a:srgbClr val="002060"/>
                </a:solidFill>
              </a:rPr>
              <a:t>                 снега  и льда.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2"/>
            <a:ext cx="7772400" cy="1143008"/>
          </a:xfrm>
        </p:spPr>
        <p:txBody>
          <a:bodyPr/>
          <a:lstStyle/>
          <a:p>
            <a:r>
              <a:rPr lang="ru-RU" b="1" i="1" dirty="0" smtClean="0">
                <a:solidFill>
                  <a:srgbClr val="7030A0"/>
                </a:solidFill>
              </a:rPr>
              <a:t>Планирование </a:t>
            </a:r>
            <a:endParaRPr lang="ru-RU" b="1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928802"/>
            <a:ext cx="8856984" cy="3792484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Рассматривание и чтение  иллюстрированных книг о снеговиках;</a:t>
            </a:r>
          </a:p>
          <a:p>
            <a:pPr algn="l"/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* Чтение стихов о снеговиках;</a:t>
            </a:r>
          </a:p>
          <a:p>
            <a:pPr algn="l"/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* Дидактические упражнения «Составь предложения со словом снеговик», «Родные слова»(слово снег).</a:t>
            </a:r>
          </a:p>
          <a:p>
            <a:pPr algn="l"/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Строительство снеговиков из снега на прогулке, украшение елки игрушками – снеговиками.</a:t>
            </a:r>
          </a:p>
          <a:p>
            <a:pPr algn="l"/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Консультация для родителей «История</a:t>
            </a:r>
          </a:p>
          <a:p>
            <a:pPr algn="l"/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снеговика», «Что символизирует </a:t>
            </a:r>
          </a:p>
          <a:p>
            <a:pPr algn="l"/>
            <a:r>
              <a:rPr lang="ru-RU" sz="4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снеговик».</a:t>
            </a:r>
          </a:p>
          <a:p>
            <a:pPr algn="l"/>
            <a:endParaRPr lang="ru-RU" dirty="0" smtClean="0"/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806</Words>
  <Application>Microsoft Office PowerPoint</Application>
  <PresentationFormat>Экран (4:3)</PresentationFormat>
  <Paragraphs>121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Тема Office</vt:lpstr>
      <vt:lpstr>МКДОУ  детский сад «Ласточка»</vt:lpstr>
      <vt:lpstr>Паспорт проекта</vt:lpstr>
      <vt:lpstr>Этапы работы над проектом:</vt:lpstr>
      <vt:lpstr>Проблема:  </vt:lpstr>
      <vt:lpstr>Модель трёх вопросов</vt:lpstr>
      <vt:lpstr>Подготовительный этап</vt:lpstr>
      <vt:lpstr>Цель проекта</vt:lpstr>
      <vt:lpstr>Задачи проекта</vt:lpstr>
      <vt:lpstr>Планирование </vt:lpstr>
      <vt:lpstr>Интеграция темы по образовательным областям</vt:lpstr>
      <vt:lpstr>Социально – коммуникативное развитие</vt:lpstr>
      <vt:lpstr>Художественно – эстетическое развитие Речевое развитие </vt:lpstr>
      <vt:lpstr>Физическое развитие</vt:lpstr>
      <vt:lpstr>Ожидаемый результат:</vt:lpstr>
      <vt:lpstr>Взаимодействие с родителями</vt:lpstr>
      <vt:lpstr>Итоговые мероприятия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«Детский сад №121 комбинированного вида»</dc:title>
  <dc:creator>пользователь</dc:creator>
  <cp:lastModifiedBy>Windows User</cp:lastModifiedBy>
  <cp:revision>74</cp:revision>
  <dcterms:created xsi:type="dcterms:W3CDTF">2014-12-03T10:04:39Z</dcterms:created>
  <dcterms:modified xsi:type="dcterms:W3CDTF">2016-06-14T17:34:30Z</dcterms:modified>
</cp:coreProperties>
</file>