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76" r:id="rId6"/>
    <p:sldId id="269" r:id="rId7"/>
    <p:sldId id="265" r:id="rId8"/>
    <p:sldId id="270" r:id="rId9"/>
    <p:sldId id="275" r:id="rId10"/>
    <p:sldId id="260" r:id="rId11"/>
    <p:sldId id="267" r:id="rId12"/>
    <p:sldId id="261" r:id="rId13"/>
    <p:sldId id="273" r:id="rId14"/>
    <p:sldId id="274" r:id="rId15"/>
    <p:sldId id="262" r:id="rId16"/>
    <p:sldId id="272" r:id="rId17"/>
    <p:sldId id="263" r:id="rId18"/>
    <p:sldId id="271" r:id="rId19"/>
    <p:sldId id="264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95B06-CB41-4F4C-816B-BC249D918F7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DD193-11C5-450C-9B76-C93565865F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Двигательная деятельность</a:t>
            </a:r>
            <a:br>
              <a:rPr lang="ru-RU" i="1" dirty="0" smtClean="0"/>
            </a:br>
            <a:r>
              <a:rPr lang="ru-RU" i="1" dirty="0" smtClean="0"/>
              <a:t> на </a:t>
            </a:r>
            <a:br>
              <a:rPr lang="ru-RU" i="1" dirty="0" smtClean="0"/>
            </a:br>
            <a:r>
              <a:rPr lang="ru-RU" i="1" dirty="0" smtClean="0"/>
              <a:t>зимних прогулках</a:t>
            </a:r>
            <a:endParaRPr lang="ru-RU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Тимофеева Т.Н.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dsnezabudka.com/attachments/Image/4de8a40dcc371a31a2d506880f7d21fe54fbf2f6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98779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зимнее время на прогулке проводятся  подвижные игры. Они активизируют движения детей, обогащают их новыми яркими впечатлениями. В подвижных играх закрепляется умение каждого ребенка внимательно вслушиваться в речь взрослого, выполнять его требования, согласовывать свои действия с действиями товарищей.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уникальное средство развития двигательной активности детей, формирования положительных отношений к сверстнику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игр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Малой активности                      * Забавы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Средней активности                   * Аттракционы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Высокой двигательной               * Эстафеты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активности                                   * Сюжетные ПИ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* Бессюжетные ПИ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* Народные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* Хороводные 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Подвижные игры на свежем воздухе  зимой для младших дошкольников.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и забавы с санками: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«Санный круг», «Попрыгунчики около санок», «Парное катание», «Санный поезд».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снежной площадке: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«Зима пришла!», «Берегись, заморожу», «Снежинки и ветер», «Найди Снегурочку», «Лиса в курятнике», «Зайка беленький сидит», «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Снежиночки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пушиночки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Забавные упражнения: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«Белые медведи», «По снежному мостику», «Поезд и туннель», «Стенка-мишень», «Снайперы», «Кто дальше?», «Кто к нам приходил?».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46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Подвижные игры на свежем воздухе зимой для старших дошкольников.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санками: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На горке», «На ровном месте», «Успей первым», «Гонки санок», «Быстрые упряжки».</a:t>
            </a:r>
          </a:p>
          <a:p>
            <a:r>
              <a:rPr lang="ru-RU" sz="3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снежной площадке: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«Мороз - Красный нос», «Снежная карусель», «Мы - веселые ребята», «Затейники», « </a:t>
            </a:r>
            <a:r>
              <a:rPr lang="ru-RU" sz="3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парами», «</a:t>
            </a:r>
            <a:r>
              <a:rPr lang="ru-RU" sz="3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-елочки», «</a:t>
            </a:r>
            <a:r>
              <a:rPr lang="ru-RU" sz="3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 снежком», «Чья пара скорей?».</a:t>
            </a:r>
          </a:p>
          <a:p>
            <a:r>
              <a:rPr lang="ru-RU" sz="3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Забавные упражнения: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«Скок-подскок». «Попляши и покружись!», «Перетяжки».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Самостоятельная  двигательная деятельность, возникающая по инициативе детей, является важным источником активности и саморазвития.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 и продолжительность зависит от индивидуальных потребностей и интересов детей, развивающей среды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914399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Материалы и оборудование,  используемые для организации самостоятельной деятельности детей:   ледянки, кукольные сани, ящики для перевозки снега, большие фанерные фигуры зверей из любимых сказок, формочки, лопатки, ведёрки, палочки для рисования на снегу, печатки, вожжи, султанчики, флажки, кегли, маски для сюжетно-ролевых игр, лыжи, оборудование для экспериментов, снегомер, игрушки из бросового материала.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721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– это естественная потребность в движении. Ее удовлетворение  является важнейшим условием всестороннего развития и воспитания .</a:t>
            </a:r>
          </a:p>
          <a:p>
            <a:pPr>
              <a:buNone/>
            </a:pPr>
            <a:endParaRPr lang="ru-RU" sz="360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https://im0-tub-ru.yandex.net/i?id=35d2b98f09f99f636af39d51c4a58e41&amp;n=33&amp;h=215&amp;w=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621510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– один из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выжнейших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показателей  укрепления здоровья.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Недостаток двигательной активности:</a:t>
            </a:r>
          </a:p>
          <a:p>
            <a:pPr>
              <a:buNone/>
            </a:pPr>
            <a:r>
              <a:rPr lang="ru-RU" dirty="0" smtClean="0"/>
              <a:t>*  Рост показателей заболеваемости</a:t>
            </a:r>
          </a:p>
          <a:p>
            <a:pPr>
              <a:buNone/>
            </a:pPr>
            <a:r>
              <a:rPr lang="ru-RU" dirty="0" smtClean="0"/>
              <a:t>*  Избыточный вес</a:t>
            </a:r>
          </a:p>
          <a:p>
            <a:pPr>
              <a:buNone/>
            </a:pPr>
            <a:r>
              <a:rPr lang="ru-RU" dirty="0" smtClean="0"/>
              <a:t>*  Снижение показателей физического развития</a:t>
            </a:r>
            <a:endParaRPr lang="ru-RU" dirty="0"/>
          </a:p>
        </p:txBody>
      </p:sp>
      <p:pic>
        <p:nvPicPr>
          <p:cNvPr id="4" name="Picture 4" descr="http://www.maam.ru/upload/blogs/detsad-251022-1421574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7286676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 каждой прогулке решается, как правило, комплекс взаимосвязанных задач: оздоровительных, воспитательных и образовательных.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8" name="Picture 8" descr="http://www.maam.ru/images/users/photos/medium/70263ba4defce2ad829a10d9fef1d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направлены на формирование здорового образа жизни и воспитание осознанного отношения к проявлению своей двигательной активности.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самостоятельности, активности и общения, а также на формирование эмоциональной, моральной и волевой сферы детей в процессе двигательной деятельности.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решаются в тесной взаимосвязи с развитием двигательных качеств и способностей детей, а также формированием оптимальной двигательной активности.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Оздоровительно – воспитательное значение возрастает, если ходом прогулки предусматривается двигательная активность, основанная на оптимальном соотношении разных подвижных игр и упражнений</a:t>
            </a:r>
            <a:endParaRPr lang="ru-RU" dirty="0"/>
          </a:p>
        </p:txBody>
      </p:sp>
      <p:pic>
        <p:nvPicPr>
          <p:cNvPr id="25602" name="Picture 2" descr="http://www.maam.ru/upload/blogs/detsad-229189-1423812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7429552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Требования к содержанию прогулок на участке ДОУ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*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поручения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Наблюдение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*Двигательная активность: подвижные, спортивные игры, спортивные упражнения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Самостоятельная деятельность детей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*Индивидуальная работа по различным направлениям развития воспитанников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643734" cy="55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311</TotalTime>
  <Words>577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Двигательная деятельность  на  зимних прогулках</vt:lpstr>
      <vt:lpstr>Слайд 2</vt:lpstr>
      <vt:lpstr>Двигательная активность – один из выжнейших показателей  укрепления здоровья.</vt:lpstr>
      <vt:lpstr>Слайд 4</vt:lpstr>
      <vt:lpstr>Слайд 5</vt:lpstr>
      <vt:lpstr>Слайд 6</vt:lpstr>
      <vt:lpstr>Требования к содержанию прогулок на участке ДОУ</vt:lpstr>
      <vt:lpstr>Слайд 8</vt:lpstr>
      <vt:lpstr>Слайд 9</vt:lpstr>
      <vt:lpstr>Слайд 10</vt:lpstr>
      <vt:lpstr>Слайд 11</vt:lpstr>
      <vt:lpstr>Подвижные игры на свежем воздухе  зимой для младших дошкольников. </vt:lpstr>
      <vt:lpstr>Слайд 13</vt:lpstr>
      <vt:lpstr>Слайд 14</vt:lpstr>
      <vt:lpstr>      Подвижные игры на свежем воздухе зимой для старших дошкольников.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Двигательная деятельность  на  зимних прогулках</dc:title>
  <dc:creator>Ольга</dc:creator>
  <cp:lastModifiedBy>acer</cp:lastModifiedBy>
  <cp:revision>46</cp:revision>
  <dcterms:created xsi:type="dcterms:W3CDTF">2016-01-27T09:47:54Z</dcterms:created>
  <dcterms:modified xsi:type="dcterms:W3CDTF">2019-03-12T04:18:21Z</dcterms:modified>
</cp:coreProperties>
</file>