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77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57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5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48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54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68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9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05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89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16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41570-DC9C-45FE-A439-7231BEF6EE6D}" type="datetimeFigureOut">
              <a:rPr lang="ru-RU" smtClean="0"/>
              <a:t>10.04.2022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F3EA8-03DD-4A84-AF57-DCC4F8A19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62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741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1228" y="231228"/>
            <a:ext cx="11582400" cy="647437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«Использование словесных игр по речевому развитию для дошкольников»</a:t>
            </a:r>
          </a:p>
          <a:p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 ДОУ д/с «Ласточка»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воспитатель 1 категории Тимофеева Т.Н.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Кыштовка 2022г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42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69" y="987973"/>
            <a:ext cx="9080938" cy="5115418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Хорошая речь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важное условие развития личности ребёнка. Чем богаче и правильнее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речь, тем легче высказывать ему свои мысли, тем шире его возможности в познании окружающего мира, содержательнее и полноценнее отношения со сверстниками и взрослыми, тем активнее осуществляется его психическое развитие. Но речь ребёнка не является врождённой функцией. Она развивается постепенно, вместе с его ростом и развитием. Речь необходимо формировать и развивать в комплексе с общим развитием ребёнка. Гораздо успешнее это осуществлять, используя игры. Так как в дошкольном возрасте игровая деятельность является ведущей.</a:t>
            </a:r>
          </a:p>
        </p:txBody>
      </p:sp>
    </p:spTree>
    <p:extLst>
      <p:ext uri="{BB962C8B-B14F-4D97-AF65-F5344CB8AC3E}">
        <p14:creationId xmlns:p14="http://schemas.microsoft.com/office/powerpoint/2010/main" val="391595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1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1034" y="935422"/>
            <a:ext cx="10302766" cy="56125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задача, как воспитателей — помочь детям осмыслить их речевую практику, чтобы на этой основе пойти вперед во владении умением общаться. Важно обеспечить организацию активной речевой деятельности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дошкольников.</a:t>
            </a:r>
          </a:p>
          <a:p>
            <a:pPr marL="0" indent="0">
              <a:buNone/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Любые человеческие способности, в том числе и речевые, совершенствуются только в практической деятельности. Поэтому необходимо постараться постоянно поддерживать в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речи и всячески поощрять его желание говорить самому.</a:t>
            </a:r>
          </a:p>
        </p:txBody>
      </p:sp>
    </p:spTree>
    <p:extLst>
      <p:ext uri="{BB962C8B-B14F-4D97-AF65-F5344CB8AC3E}">
        <p14:creationId xmlns:p14="http://schemas.microsoft.com/office/powerpoint/2010/main" val="279282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2262" y="1261241"/>
            <a:ext cx="8755117" cy="40149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речевого поведения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проявление общей культуры человека. Выполнение речевых упражнений, решение языковых задач предполагает не только воспитание культуры речи, но и активизацию мышления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развитие у него наблюдательности, внимания, памяти и, самое главное, - развитие природного языкового чутья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удобства использования словесных игр в педагогическом процессе их условно можно объединить в четыре группы. Вторую группу составляют игры, используемые для развития у детей умения сравнивать, сопоставлять, делать правильные умозаключения: "Похож – не похож", "Кто больше заметит небылиц?". В первую из них входят игры, с помощью которых формируют умение выделять существенные признаки предметов, явлений: "Отгадай-ка?", "Магазин", "Да – нет" и др.</a:t>
            </a:r>
          </a:p>
        </p:txBody>
      </p:sp>
    </p:spTree>
    <p:extLst>
      <p:ext uri="{BB962C8B-B14F-4D97-AF65-F5344CB8AC3E}">
        <p14:creationId xmlns:p14="http://schemas.microsoft.com/office/powerpoint/2010/main" val="1726880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8372"/>
            <a:ext cx="10515600" cy="57985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Игры, с помощью которых развивается умение обобщать и классифицировать предметы по различным признакам, объединены в третьей группе: </a:t>
            </a:r>
            <a:r>
              <a:rPr lang="ru-RU" dirty="0">
                <a:solidFill>
                  <a:srgbClr val="FF0000"/>
                </a:solidFill>
              </a:rPr>
              <a:t>"Кому что нужно?", "Назови три предмета", "Назови одним словом", и др</a:t>
            </a:r>
            <a:r>
              <a:rPr lang="ru-RU" dirty="0"/>
              <a:t>. В особую четвертую группу, выделены игры на развитие внимания, сообразительности, быстроты мышления, выдержки, чувства юмора: </a:t>
            </a:r>
            <a:r>
              <a:rPr lang="ru-RU" dirty="0">
                <a:solidFill>
                  <a:srgbClr val="FF0000"/>
                </a:solidFill>
              </a:rPr>
              <a:t>"Испорченный телефон", "Краски", "Летает – не летает" и др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/>
              <a:t>ИГРЫ: </a:t>
            </a:r>
            <a:r>
              <a:rPr lang="ru-RU" dirty="0">
                <a:solidFill>
                  <a:srgbClr val="FF0000"/>
                </a:solidFill>
              </a:rPr>
              <a:t>«Словесный поезд»</a:t>
            </a:r>
            <a:r>
              <a:rPr lang="ru-RU" dirty="0"/>
              <a:t>,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где один вагончик (слово) прикрепляется к другому одной и той же буквой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«Азбука из предложений». </a:t>
            </a:r>
            <a:r>
              <a:rPr lang="ru-RU" dirty="0" smtClean="0"/>
              <a:t>Дети </a:t>
            </a:r>
            <a:r>
              <a:rPr lang="ru-RU" dirty="0"/>
              <a:t>составляют предложения по алфавиту. Один участник придумывает предложение, первое слово в котором начинается на букву А, второй игрок составляет предложение на букву Б, третий – на В и так дальше. Эта игра тоже обогащает активный словарь </a:t>
            </a:r>
            <a:r>
              <a:rPr lang="ru-RU" dirty="0" smtClean="0"/>
              <a:t>ребёнка </a:t>
            </a:r>
            <a:r>
              <a:rPr lang="ru-RU" dirty="0"/>
              <a:t>и развивает умение быстро составлять предложения с ключевым словом.</a:t>
            </a:r>
          </a:p>
        </p:txBody>
      </p:sp>
    </p:spTree>
    <p:extLst>
      <p:ext uri="{BB962C8B-B14F-4D97-AF65-F5344CB8AC3E}">
        <p14:creationId xmlns:p14="http://schemas.microsoft.com/office/powerpoint/2010/main" val="2133891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2" y="0"/>
            <a:ext cx="12118428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586" y="840827"/>
            <a:ext cx="9270124" cy="53361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Буриме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маленькие стихотворения с заданными рифмами. Малышу может быть предложено составить двустишие с рифмами «тень – день» или «клетка-таблетка» и т.п. Когда двустишия будут освоены, условия игры можно усложнить – предложить две пары рифм и попросить составить четверостишие. Такая игра развивает умение чувствовать слово и составлять связный текст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советы, необходимые для проведения игр.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каждой игры необходимо создать игровое настроение.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2.Выбор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определяется как уровнем умственного развития детей группы, так и задачами воспитания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3.Необходимо сделать игры занимательными, сохранить то, что отличало бы игру от занятий и дидактических упражнений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4.Нужно создать условия для умственной активности всех детей.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999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8069"/>
            <a:ext cx="10515600" cy="55988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словесных дидактических игр особое внимание должно быть уделено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воспитателя в процессе словесных игр меняется в зависимости от возрастных особенностей детей.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советы, необходимые для проведения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словесной игры определяется задачами воспитательной работы с детьми данной группы, поэтому она может занимать различное место в педагогическом процессе.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каждую игру следует вводить варианты с усложнением задач, чтобы дети, усвоив тот или иной способ решения, могли бы применить его при другом содержании, в других условиях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и игровые упражнения дают возможность проводить занятия с детьми более живо и интересно. Словесные игры, направлены на решение многих задач. К ним можно возвращаться неоднократно, помогая детям усвоить новый материал и закрепить пройденный.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70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8796" y="472966"/>
            <a:ext cx="9520518" cy="57039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«Игра – это огромное светлое окно, через которое в духовный мир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вливается живительный поток представлений, понятий об окружающем мире. Игра – это искра, зажигающая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огонёк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пытливости 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любознательности».                                                                                                                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В.А.Сухомлинский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744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767</Words>
  <Application>Microsoft Office PowerPoint</Application>
  <PresentationFormat>Широкоэкранный</PresentationFormat>
  <Paragraphs>31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9</cp:revision>
  <dcterms:created xsi:type="dcterms:W3CDTF">2022-04-10T05:36:46Z</dcterms:created>
  <dcterms:modified xsi:type="dcterms:W3CDTF">2022-04-10T08:10:46Z</dcterms:modified>
</cp:coreProperties>
</file>