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57" r:id="rId18"/>
    <p:sldId id="258" r:id="rId19"/>
    <p:sldId id="278" r:id="rId20"/>
    <p:sldId id="268" r:id="rId21"/>
    <p:sldId id="269" r:id="rId22"/>
    <p:sldId id="270" r:id="rId23"/>
    <p:sldId id="271" r:id="rId24"/>
    <p:sldId id="280" r:id="rId25"/>
    <p:sldId id="281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7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8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8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0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8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2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5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1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8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F5557-F613-42B2-8A4F-B4BA95CF27C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0295-20BC-4484-A9B2-26B5C0F8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9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77462"/>
            <a:ext cx="9144000" cy="33738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:</a:t>
            </a:r>
            <a:b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Развитие речи детей посредством художественной литературы»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51282"/>
            <a:ext cx="9144000" cy="90651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д/с «Ласточка»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Т.Н. 2019г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4704"/>
            <a:ext cx="10515600" cy="5812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части своего мастер – класса предлагаю игры, которые вы сможете использовать на занятиях или в свободной совместной деятельности.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 - дидактическая игра «Предметы из сказки»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прием: игра « Микрофон»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 - дидактическая игра «Волшебные и сказочные слова»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 речевая игра «Расскажи сказку по-другому»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Словесно-дидактическая игра «Радио»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 – дидактическая игра «Сказочные клубочки»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ловесно-дидактическая игра «Что перепутал художник»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122" name="Picture 2" descr="https://i.pinimg.com/736x/1b/c1/e7/1bc1e787ee37be6e18d228162ee7f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8" y="924910"/>
            <a:ext cx="7441324" cy="52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https://www.queens-theatre.co.uk/wp-content/uploads/2016/11/ali-bab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20" y="1457762"/>
            <a:ext cx="7735712" cy="45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8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 descr="http://zabavnik.club/wp-content/uploads/Sivka_Burka_9_2314165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3" y="1690688"/>
            <a:ext cx="76200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 descr="http://cdn01.ru/files/users/images/01/ef/01ef7bbaf1f10be2c1cf428576939e0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66" y="1690688"/>
            <a:ext cx="625365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7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 descr="https://newdedmoroz.com/wp-content/uploads/2017/10/24720779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2" y="1608083"/>
            <a:ext cx="7063705" cy="45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1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6" name="Picture 2" descr="http://i.mycdn.me/i?r=AzEPZsRbOZEKgBhR0XGMT1Rk3xGmh0DklrvcYjKHeH03n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10" y="1692165"/>
            <a:ext cx="6810704" cy="44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5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473908"/>
              </p:ext>
            </p:extLst>
          </p:nvPr>
        </p:nvGraphicFramePr>
        <p:xfrm>
          <a:off x="0" y="-1"/>
          <a:ext cx="12192000" cy="7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3" imgW="7639770" imgH="10783467" progId="Word.Document.12">
                  <p:embed/>
                </p:oleObj>
              </mc:Choice>
              <mc:Fallback>
                <p:oleObj name="Документ" r:id="rId3" imgW="7639770" imgH="10783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12192000" cy="7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70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47093"/>
              </p:ext>
            </p:extLst>
          </p:nvPr>
        </p:nvGraphicFramePr>
        <p:xfrm>
          <a:off x="0" y="-84083"/>
          <a:ext cx="12192000" cy="70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3" imgW="7544363" imgH="10840709" progId="Word.Document.12">
                  <p:embed/>
                </p:oleObj>
              </mc:Choice>
              <mc:Fallback>
                <p:oleObj name="Документ" r:id="rId3" imgW="7544363" imgH="10840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84083"/>
                        <a:ext cx="12192000" cy="707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1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womanadvice.ru/sites/default/files/34/mnemotehnika_v_uprazhneniyah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689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нужны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талантливые читатели,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как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писатели»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Я. Маршак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Прекрасна речь, когда она как ручеёк,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Бежит среди камней чиста, нетороплива,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ты готов внимать её поток, и восклицать: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“О, как же ты красива!”.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7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xxlbook.ru/imgh11360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06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ulture.ru/storage/images/f2faddea07bbe7ec336e02d77d971c59/34b71b69575a3588b45dd3c85a819d1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13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sportal.ru/sites/default/files/2018/12/04/moydody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2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-libra.ru/files/books/2019/02/22/407070/Autogen_eBook_id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2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752" y="714703"/>
            <a:ext cx="10515600" cy="51500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заключительной части моего мастер – класса подведем итоги: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художественной литературы у детей дошкольного возраста развивается: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1.Эмоциональная отзывчивость на произведения, интерес к ним.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Способность слушать текст и активно реагировать на его содержание.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Слушать вместе с группой сверстников, когда воспитатель рассказывает.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Выполнять игровые действия, способствующие тексту знакомых произведений, сказок.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Способность повторять отдельные слова и выражения из сказок,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рассказов, стихотворений.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6.Рассматривать иллюстрации ,узнавать в них героев произведений и отвечать на вопросы по содержанию иллюстраций.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Дети узнают произведения и их героев при многократном рассказывании.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Учатся следить за развитием действия в коротких рассказах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сказках с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наглядным сопровождением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без него.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99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7972"/>
            <a:ext cx="10515600" cy="5188991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отметить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современной речи разного рода художественных произведений определяет возможность эффективного и плодотворного развития речи дошкольников, способствует пополнению словарного запаса, формируя коммуникативную культуру дошкольника.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031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40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633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ее видах —не что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иное, как тень доброй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Луис Стивенсон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1255"/>
            <a:ext cx="10515600" cy="3885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повышение профессионального мастерства и обмен опытом методами и приёмами по развитию речи детей посредством художественной литературы.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7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9503"/>
            <a:ext cx="10515600" cy="515746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1.Актуализировать знания педагогов о важности художественной литературы для развития речи дошкольников.</a:t>
            </a:r>
          </a:p>
          <a:p>
            <a:pPr marL="0" indent="0">
              <a:buNone/>
            </a:pPr>
            <a:r>
              <a:rPr lang="ru-RU" dirty="0"/>
              <a:t>2.Содействовать формированию у педагогов представлений об игровых технологиях</a:t>
            </a:r>
            <a:r>
              <a:rPr lang="ru-RU" dirty="0" smtClean="0"/>
              <a:t>, направленных </a:t>
            </a:r>
            <a:r>
              <a:rPr lang="ru-RU" dirty="0"/>
              <a:t>на развитие речи детей.</a:t>
            </a:r>
          </a:p>
          <a:p>
            <a:pPr marL="0" indent="0">
              <a:buNone/>
            </a:pPr>
            <a:r>
              <a:rPr lang="ru-RU" b="1" dirty="0"/>
              <a:t>Актуальность</a:t>
            </a:r>
            <a:r>
              <a:rPr lang="ru-RU" b="1" dirty="0" smtClean="0"/>
              <a:t>:</a:t>
            </a:r>
            <a:r>
              <a:rPr lang="ru-RU" dirty="0" smtClean="0"/>
              <a:t> формирование </a:t>
            </a:r>
            <a:r>
              <a:rPr lang="ru-RU" dirty="0"/>
              <a:t>детской речи невозможно без художественной литературы. Дети дошкольники наиболее восприимчивы к поэзии. Особенно интересны детям произведения</a:t>
            </a:r>
            <a:r>
              <a:rPr lang="ru-RU" dirty="0" smtClean="0"/>
              <a:t>, в </a:t>
            </a:r>
            <a:r>
              <a:rPr lang="ru-RU" dirty="0"/>
              <a:t>которых главные действующие лица – дети, животные</a:t>
            </a:r>
            <a:r>
              <a:rPr lang="ru-RU" dirty="0" smtClean="0"/>
              <a:t>, описываются </a:t>
            </a:r>
            <a:r>
              <a:rPr lang="ru-RU" dirty="0"/>
              <a:t>игровые и бытовые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42755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вашему вниманию мастер – класс «Развитие речи детей посредством художественной литературы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 занимает в жизни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важное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овладеть речью – ключом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познанию окружающего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Универсальным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приёмом закрепления знаний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является дидактическая 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решения всех задач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является практическим методом в работе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09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4097"/>
            <a:ext cx="10515600" cy="46981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РАЗМИНКА               </a:t>
            </a:r>
          </a:p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речь?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- исторически сложившаяся форма общения - людей посредством языковых конструкций, создаваемых на основе определенных правил.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7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понимаем под развитием речи дошкольника?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дошкольника – работа над всеми сторонами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20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диалог?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— это разговор двух и более людей. А еще диалогом называют литературное произведение в форме разговора.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62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монолог?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 — это речь, обращённая к слушателям или к самому себе.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6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326</Words>
  <Application>Microsoft Office PowerPoint</Application>
  <PresentationFormat>Широкоэкранный</PresentationFormat>
  <Paragraphs>47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Документ</vt:lpstr>
      <vt:lpstr>Мастер-класс :  « Развитие речи детей посредством художественной литературы»</vt:lpstr>
      <vt:lpstr>Презентация PowerPoint</vt:lpstr>
      <vt:lpstr>«Литература во всех ее видах —не что  иное, как тень доброй беседы» Роберт Луис Стивенсон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: « Развитие речи детей посредством художественной литературы»</dc:title>
  <dc:creator>Пользователь</dc:creator>
  <cp:lastModifiedBy>Пользователь</cp:lastModifiedBy>
  <cp:revision>19</cp:revision>
  <dcterms:created xsi:type="dcterms:W3CDTF">2019-10-20T14:14:07Z</dcterms:created>
  <dcterms:modified xsi:type="dcterms:W3CDTF">2019-10-23T04:52:45Z</dcterms:modified>
</cp:coreProperties>
</file>